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94"/>
  </p:normalViewPr>
  <p:slideViewPr>
    <p:cSldViewPr snapToGrid="0" snapToObjects="1">
      <p:cViewPr>
        <p:scale>
          <a:sx n="91" d="100"/>
          <a:sy n="91" d="100"/>
        </p:scale>
        <p:origin x="1912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056EED-57FA-3148-B55B-8AC38E7175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034E292-6885-584B-999B-216EA30B6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B32A95-8A66-6543-B0E0-BADBCBDC5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93CA-EE0B-DA4C-8DD6-867FE3FE3011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0DFE7C-3ACE-0B45-85EE-D7DE9A5D0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D91A16-03F4-C341-A352-C9F5AF257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C388-2BE2-5145-8BEE-C8B9A7FA5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99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5B7DF3-D48A-0A4D-80F7-69F80C0D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7CF1C06-3684-774D-8423-6F0AFCC9F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CFE73E-7B05-3E42-A2BA-9A4452F9D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93CA-EE0B-DA4C-8DD6-867FE3FE3011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8E45D7-2DD2-4C4A-BAC2-E87B729A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4804D1-A9B1-B347-BD0C-A1A2CD65E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C388-2BE2-5145-8BEE-C8B9A7FA5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770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D2F64BB-426F-BE46-BD34-A51991D03D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03E7748-67DA-594A-9DB7-52997E751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28ED1D-6C18-784E-84F0-8AB942F1E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93CA-EE0B-DA4C-8DD6-867FE3FE3011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75727D-9502-CA4D-8426-A2C60D695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44C539-927A-214A-9F09-E720C1B68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C388-2BE2-5145-8BEE-C8B9A7FA5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42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0773E2-178B-5B4B-B3F3-F6C07B5E6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57CC64-F0DE-D246-8A05-01B491187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212EAC-13EB-EE4E-BDEA-C02B1135C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93CA-EE0B-DA4C-8DD6-867FE3FE3011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FD6787-6645-1F4B-8692-9EFD80782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8AADA6-E95F-AA43-A26C-EFC4ADA07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C388-2BE2-5145-8BEE-C8B9A7FA5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371925-9D4A-BB4F-ABE8-2A99D4312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B2BC7D-458D-244B-9BD9-C8C4D91BF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2AF18E-AB37-3A47-9436-17EEE3B26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93CA-EE0B-DA4C-8DD6-867FE3FE3011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1ECE82-9A10-F843-9022-D4792DC55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883B5E-FCC0-5046-AF8E-6B35E6B6E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C388-2BE2-5145-8BEE-C8B9A7FA5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8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E79A8A-62DD-5F46-AC37-C7BEFFBD7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2627CC-A828-2D45-A3F1-A23F66984F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9D67665-9ABC-A941-9614-208E06C7E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DBCAEF-1711-044D-9385-81CA94F2D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93CA-EE0B-DA4C-8DD6-867FE3FE3011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C2FD11-A139-DC45-AB99-5C74B3D0D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5F14C8-CC71-3F45-A4B7-FA7E5421A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C388-2BE2-5145-8BEE-C8B9A7FA5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581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53D9C2-0241-EB4E-BD64-FF835F577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D565129-0630-454A-9C30-D9198528A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102ED86-DD89-3A4E-8F03-5E08F520D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8067EA2-CDB0-8C43-942F-C3A99B2A57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4FA5AFB-B10F-AE46-B2EC-66A2627723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471D628-A00D-9441-B4A2-7A7B85DC6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93CA-EE0B-DA4C-8DD6-867FE3FE3011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82A63FB-788B-514F-859D-28ED331D7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F20390B-BC92-AF4D-AAB9-A9C9C1A3D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C388-2BE2-5145-8BEE-C8B9A7FA5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450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8FD991-536D-F443-8874-5AE450D15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0607B49-5054-D042-8C25-83481FD91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93CA-EE0B-DA4C-8DD6-867FE3FE3011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3B97041-8596-A64C-BAE8-EC4311D8A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92DBDBC-641A-D34A-ABCE-B5A549CD3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C388-2BE2-5145-8BEE-C8B9A7FA5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0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1E9E02E-3BB8-3E48-88A4-8D8BD344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93CA-EE0B-DA4C-8DD6-867FE3FE3011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AB707EA-8BD3-764B-93C2-8499C88C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E66C3-7E0C-674F-9A9A-00C45CD45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C388-2BE2-5145-8BEE-C8B9A7FA5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192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93AF31-B334-8144-84F1-5410D111A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9C292A-4808-044C-9743-EA71AF66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81A179-03A6-3541-AF66-AF66F5E50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88DD30-2AD6-1F4F-B67A-92CAC7A24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93CA-EE0B-DA4C-8DD6-867FE3FE3011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0FBD3C-FFF5-544F-BFCB-7519BC6B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4E1BB3-8B72-674B-B453-B94B77EC3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C388-2BE2-5145-8BEE-C8B9A7FA5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50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735E6-B901-2B46-B210-BF094881A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181842E-3625-C640-A396-D7268D2038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546E33-3852-D44B-9231-70E35D746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F4230F-C744-CF43-BAC2-1FCE655C1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93CA-EE0B-DA4C-8DD6-867FE3FE3011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726E4C5-27C7-274A-B6E4-3337F4A8C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0AF034-E315-3C47-84A0-CB4FCB822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C388-2BE2-5145-8BEE-C8B9A7FA5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9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6565DA-D593-0540-B8E9-C7400FE76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FBED24D-FD46-7D4C-9D69-B36254167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F7573F-4A4D-E24E-A471-B832FF48BA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D93CA-EE0B-DA4C-8DD6-867FE3FE3011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D6F6AE-7A33-ED44-98F3-56C4AC986F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C9D858-E1C9-AD4F-8F8A-5908D8C399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9C388-2BE2-5145-8BEE-C8B9A7FA5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45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5E5746CF-8B26-3240-BF60-03DC07F53000}"/>
              </a:ext>
            </a:extLst>
          </p:cNvPr>
          <p:cNvGrpSpPr/>
          <p:nvPr/>
        </p:nvGrpSpPr>
        <p:grpSpPr>
          <a:xfrm>
            <a:off x="437905" y="2589044"/>
            <a:ext cx="6001408" cy="1502980"/>
            <a:chOff x="94593" y="2475184"/>
            <a:chExt cx="6001408" cy="1502980"/>
          </a:xfrm>
          <a:solidFill>
            <a:schemeClr val="tx1"/>
          </a:solidFill>
        </p:grpSpPr>
        <p:sp>
          <p:nvSpPr>
            <p:cNvPr id="5" name="円/楕円 4">
              <a:extLst>
                <a:ext uri="{FF2B5EF4-FFF2-40B4-BE49-F238E27FC236}">
                  <a16:creationId xmlns:a16="http://schemas.microsoft.com/office/drawing/2014/main" id="{1F6120A1-F673-DE40-BA12-98CE76DD059B}"/>
                </a:ext>
              </a:extLst>
            </p:cNvPr>
            <p:cNvSpPr/>
            <p:nvPr/>
          </p:nvSpPr>
          <p:spPr>
            <a:xfrm>
              <a:off x="94593" y="2475184"/>
              <a:ext cx="1502980" cy="15029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>
              <a:extLst>
                <a:ext uri="{FF2B5EF4-FFF2-40B4-BE49-F238E27FC236}">
                  <a16:creationId xmlns:a16="http://schemas.microsoft.com/office/drawing/2014/main" id="{3851F6BA-1DBF-3443-90ED-430ED73BCC93}"/>
                </a:ext>
              </a:extLst>
            </p:cNvPr>
            <p:cNvSpPr/>
            <p:nvPr/>
          </p:nvSpPr>
          <p:spPr>
            <a:xfrm>
              <a:off x="4593021" y="2475184"/>
              <a:ext cx="1502980" cy="15029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4753B79C-A51A-7441-9421-C8F376AD7464}"/>
              </a:ext>
            </a:extLst>
          </p:cNvPr>
          <p:cNvGrpSpPr/>
          <p:nvPr/>
        </p:nvGrpSpPr>
        <p:grpSpPr>
          <a:xfrm rot="5400000">
            <a:off x="437905" y="2589044"/>
            <a:ext cx="6001408" cy="1502980"/>
            <a:chOff x="94593" y="2475184"/>
            <a:chExt cx="6001408" cy="1502980"/>
          </a:xfrm>
          <a:solidFill>
            <a:schemeClr val="tx1"/>
          </a:solidFill>
        </p:grpSpPr>
        <p:sp>
          <p:nvSpPr>
            <p:cNvPr id="10" name="円/楕円 9">
              <a:extLst>
                <a:ext uri="{FF2B5EF4-FFF2-40B4-BE49-F238E27FC236}">
                  <a16:creationId xmlns:a16="http://schemas.microsoft.com/office/drawing/2014/main" id="{CEDB5A61-EACC-F943-9B4D-AB57867868D6}"/>
                </a:ext>
              </a:extLst>
            </p:cNvPr>
            <p:cNvSpPr/>
            <p:nvPr/>
          </p:nvSpPr>
          <p:spPr>
            <a:xfrm>
              <a:off x="94593" y="2475184"/>
              <a:ext cx="1502980" cy="15029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>
              <a:extLst>
                <a:ext uri="{FF2B5EF4-FFF2-40B4-BE49-F238E27FC236}">
                  <a16:creationId xmlns:a16="http://schemas.microsoft.com/office/drawing/2014/main" id="{FA9E91ED-76E0-984B-A2A9-DB4C90DD53D3}"/>
                </a:ext>
              </a:extLst>
            </p:cNvPr>
            <p:cNvSpPr/>
            <p:nvPr/>
          </p:nvSpPr>
          <p:spPr>
            <a:xfrm>
              <a:off x="4593021" y="2475184"/>
              <a:ext cx="1502980" cy="15029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8A353758-D364-E640-B90F-5466D9F880A9}"/>
              </a:ext>
            </a:extLst>
          </p:cNvPr>
          <p:cNvGrpSpPr/>
          <p:nvPr/>
        </p:nvGrpSpPr>
        <p:grpSpPr>
          <a:xfrm rot="2700000">
            <a:off x="437905" y="2589044"/>
            <a:ext cx="6001408" cy="1502980"/>
            <a:chOff x="94593" y="2475184"/>
            <a:chExt cx="6001408" cy="1502980"/>
          </a:xfrm>
          <a:solidFill>
            <a:schemeClr val="tx1"/>
          </a:solidFill>
        </p:grpSpPr>
        <p:sp>
          <p:nvSpPr>
            <p:cNvPr id="13" name="円/楕円 12">
              <a:extLst>
                <a:ext uri="{FF2B5EF4-FFF2-40B4-BE49-F238E27FC236}">
                  <a16:creationId xmlns:a16="http://schemas.microsoft.com/office/drawing/2014/main" id="{31A58E80-90F6-6D4D-8519-A07270B1AAF5}"/>
                </a:ext>
              </a:extLst>
            </p:cNvPr>
            <p:cNvSpPr/>
            <p:nvPr/>
          </p:nvSpPr>
          <p:spPr>
            <a:xfrm>
              <a:off x="94593" y="2475184"/>
              <a:ext cx="1502980" cy="15029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>
              <a:extLst>
                <a:ext uri="{FF2B5EF4-FFF2-40B4-BE49-F238E27FC236}">
                  <a16:creationId xmlns:a16="http://schemas.microsoft.com/office/drawing/2014/main" id="{2A36549C-3A2D-C44E-977F-C712DD0A217F}"/>
                </a:ext>
              </a:extLst>
            </p:cNvPr>
            <p:cNvSpPr/>
            <p:nvPr/>
          </p:nvSpPr>
          <p:spPr>
            <a:xfrm>
              <a:off x="4593021" y="2475184"/>
              <a:ext cx="1502980" cy="15029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5D10C2C1-D110-6741-85F7-D945823BAD44}"/>
              </a:ext>
            </a:extLst>
          </p:cNvPr>
          <p:cNvGrpSpPr/>
          <p:nvPr/>
        </p:nvGrpSpPr>
        <p:grpSpPr>
          <a:xfrm rot="8100000">
            <a:off x="437905" y="2589044"/>
            <a:ext cx="6001408" cy="1502980"/>
            <a:chOff x="94593" y="2475184"/>
            <a:chExt cx="6001408" cy="1502980"/>
          </a:xfrm>
          <a:solidFill>
            <a:schemeClr val="tx1"/>
          </a:solidFill>
        </p:grpSpPr>
        <p:sp>
          <p:nvSpPr>
            <p:cNvPr id="16" name="円/楕円 15">
              <a:extLst>
                <a:ext uri="{FF2B5EF4-FFF2-40B4-BE49-F238E27FC236}">
                  <a16:creationId xmlns:a16="http://schemas.microsoft.com/office/drawing/2014/main" id="{D4F1B080-D303-A54A-B0D0-2B814F038E92}"/>
                </a:ext>
              </a:extLst>
            </p:cNvPr>
            <p:cNvSpPr/>
            <p:nvPr/>
          </p:nvSpPr>
          <p:spPr>
            <a:xfrm>
              <a:off x="94593" y="2475184"/>
              <a:ext cx="1502980" cy="15029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>
              <a:extLst>
                <a:ext uri="{FF2B5EF4-FFF2-40B4-BE49-F238E27FC236}">
                  <a16:creationId xmlns:a16="http://schemas.microsoft.com/office/drawing/2014/main" id="{FD9F0B1D-BC93-4C47-8E5D-1AF534080904}"/>
                </a:ext>
              </a:extLst>
            </p:cNvPr>
            <p:cNvSpPr/>
            <p:nvPr/>
          </p:nvSpPr>
          <p:spPr>
            <a:xfrm>
              <a:off x="4593021" y="2475184"/>
              <a:ext cx="1502980" cy="15029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" name="円/楕円 3">
            <a:extLst>
              <a:ext uri="{FF2B5EF4-FFF2-40B4-BE49-F238E27FC236}">
                <a16:creationId xmlns:a16="http://schemas.microsoft.com/office/drawing/2014/main" id="{BDDD7713-723A-1C48-BFA6-14048DB16D39}"/>
              </a:ext>
            </a:extLst>
          </p:cNvPr>
          <p:cNvSpPr/>
          <p:nvPr/>
        </p:nvSpPr>
        <p:spPr>
          <a:xfrm>
            <a:off x="2970899" y="2961290"/>
            <a:ext cx="935420" cy="9354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638F8FC6-DC7A-7249-AA74-DA90D0D3AACC}"/>
              </a:ext>
            </a:extLst>
          </p:cNvPr>
          <p:cNvSpPr/>
          <p:nvPr/>
        </p:nvSpPr>
        <p:spPr>
          <a:xfrm>
            <a:off x="8473513" y="2961288"/>
            <a:ext cx="935420" cy="9354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67A86DB6-B9CF-B040-ACB4-E8A68AEBF832}"/>
              </a:ext>
            </a:extLst>
          </p:cNvPr>
          <p:cNvGrpSpPr/>
          <p:nvPr/>
        </p:nvGrpSpPr>
        <p:grpSpPr>
          <a:xfrm>
            <a:off x="8057041" y="3280540"/>
            <a:ext cx="1768365" cy="296917"/>
            <a:chOff x="8551985" y="3280541"/>
            <a:chExt cx="1768365" cy="296917"/>
          </a:xfrm>
          <a:solidFill>
            <a:schemeClr val="tx1"/>
          </a:solidFill>
        </p:grpSpPr>
        <p:sp>
          <p:nvSpPr>
            <p:cNvPr id="19" name="円/楕円 18">
              <a:extLst>
                <a:ext uri="{FF2B5EF4-FFF2-40B4-BE49-F238E27FC236}">
                  <a16:creationId xmlns:a16="http://schemas.microsoft.com/office/drawing/2014/main" id="{4933F6EF-DD33-3A49-A8A1-06EBA9B8CBF5}"/>
                </a:ext>
              </a:extLst>
            </p:cNvPr>
            <p:cNvSpPr/>
            <p:nvPr/>
          </p:nvSpPr>
          <p:spPr>
            <a:xfrm flipH="1">
              <a:off x="8551985" y="3280541"/>
              <a:ext cx="296917" cy="29691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>
              <a:extLst>
                <a:ext uri="{FF2B5EF4-FFF2-40B4-BE49-F238E27FC236}">
                  <a16:creationId xmlns:a16="http://schemas.microsoft.com/office/drawing/2014/main" id="{19386D47-87B5-D14F-BBF2-9FD4E1CA9CA2}"/>
                </a:ext>
              </a:extLst>
            </p:cNvPr>
            <p:cNvSpPr/>
            <p:nvPr/>
          </p:nvSpPr>
          <p:spPr>
            <a:xfrm flipH="1">
              <a:off x="10023433" y="3280541"/>
              <a:ext cx="296917" cy="29691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C444562D-9292-FB45-9F7C-920DB7FD5568}"/>
              </a:ext>
            </a:extLst>
          </p:cNvPr>
          <p:cNvGrpSpPr/>
          <p:nvPr/>
        </p:nvGrpSpPr>
        <p:grpSpPr>
          <a:xfrm rot="5400000">
            <a:off x="8057041" y="3280540"/>
            <a:ext cx="1768365" cy="296917"/>
            <a:chOff x="8551985" y="3280541"/>
            <a:chExt cx="1768365" cy="296917"/>
          </a:xfrm>
          <a:solidFill>
            <a:schemeClr val="tx1"/>
          </a:solidFill>
        </p:grpSpPr>
        <p:sp>
          <p:nvSpPr>
            <p:cNvPr id="23" name="円/楕円 22">
              <a:extLst>
                <a:ext uri="{FF2B5EF4-FFF2-40B4-BE49-F238E27FC236}">
                  <a16:creationId xmlns:a16="http://schemas.microsoft.com/office/drawing/2014/main" id="{2F005C9E-0C1E-DA4A-9308-F34482453C43}"/>
                </a:ext>
              </a:extLst>
            </p:cNvPr>
            <p:cNvSpPr/>
            <p:nvPr/>
          </p:nvSpPr>
          <p:spPr>
            <a:xfrm flipH="1">
              <a:off x="8551985" y="3280541"/>
              <a:ext cx="296917" cy="29691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>
              <a:extLst>
                <a:ext uri="{FF2B5EF4-FFF2-40B4-BE49-F238E27FC236}">
                  <a16:creationId xmlns:a16="http://schemas.microsoft.com/office/drawing/2014/main" id="{C3CCC9C4-0402-424E-B925-0F462288AA22}"/>
                </a:ext>
              </a:extLst>
            </p:cNvPr>
            <p:cNvSpPr/>
            <p:nvPr/>
          </p:nvSpPr>
          <p:spPr>
            <a:xfrm flipH="1">
              <a:off x="10023433" y="3280541"/>
              <a:ext cx="296917" cy="29691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D7811FEA-C3AA-5141-8563-91BA55B307FD}"/>
              </a:ext>
            </a:extLst>
          </p:cNvPr>
          <p:cNvGrpSpPr/>
          <p:nvPr/>
        </p:nvGrpSpPr>
        <p:grpSpPr>
          <a:xfrm rot="1800000">
            <a:off x="8057041" y="3280540"/>
            <a:ext cx="1768365" cy="296917"/>
            <a:chOff x="8551985" y="3280541"/>
            <a:chExt cx="1768365" cy="296917"/>
          </a:xfrm>
          <a:solidFill>
            <a:schemeClr val="tx1"/>
          </a:solidFill>
        </p:grpSpPr>
        <p:sp>
          <p:nvSpPr>
            <p:cNvPr id="26" name="円/楕円 25">
              <a:extLst>
                <a:ext uri="{FF2B5EF4-FFF2-40B4-BE49-F238E27FC236}">
                  <a16:creationId xmlns:a16="http://schemas.microsoft.com/office/drawing/2014/main" id="{EE9957C3-FC3E-204F-8EBF-9BA15997CD38}"/>
                </a:ext>
              </a:extLst>
            </p:cNvPr>
            <p:cNvSpPr/>
            <p:nvPr/>
          </p:nvSpPr>
          <p:spPr>
            <a:xfrm flipH="1">
              <a:off x="8551985" y="3280541"/>
              <a:ext cx="296917" cy="29691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>
              <a:extLst>
                <a:ext uri="{FF2B5EF4-FFF2-40B4-BE49-F238E27FC236}">
                  <a16:creationId xmlns:a16="http://schemas.microsoft.com/office/drawing/2014/main" id="{DEAE0588-CECD-7D4A-920C-C10B1D5DC810}"/>
                </a:ext>
              </a:extLst>
            </p:cNvPr>
            <p:cNvSpPr/>
            <p:nvPr/>
          </p:nvSpPr>
          <p:spPr>
            <a:xfrm flipH="1">
              <a:off x="10023433" y="3280541"/>
              <a:ext cx="296917" cy="29691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17B854CF-AA65-F142-9BAB-3BAF49E02D15}"/>
              </a:ext>
            </a:extLst>
          </p:cNvPr>
          <p:cNvGrpSpPr/>
          <p:nvPr/>
        </p:nvGrpSpPr>
        <p:grpSpPr>
          <a:xfrm rot="19800000">
            <a:off x="8057041" y="3280540"/>
            <a:ext cx="1768365" cy="296917"/>
            <a:chOff x="8551985" y="3280541"/>
            <a:chExt cx="1768365" cy="296917"/>
          </a:xfrm>
          <a:solidFill>
            <a:schemeClr val="tx1"/>
          </a:solidFill>
        </p:grpSpPr>
        <p:sp>
          <p:nvSpPr>
            <p:cNvPr id="29" name="円/楕円 28">
              <a:extLst>
                <a:ext uri="{FF2B5EF4-FFF2-40B4-BE49-F238E27FC236}">
                  <a16:creationId xmlns:a16="http://schemas.microsoft.com/office/drawing/2014/main" id="{F7EC28AE-7C88-2A4B-8995-0720C78411B8}"/>
                </a:ext>
              </a:extLst>
            </p:cNvPr>
            <p:cNvSpPr/>
            <p:nvPr/>
          </p:nvSpPr>
          <p:spPr>
            <a:xfrm flipH="1">
              <a:off x="8551985" y="3280541"/>
              <a:ext cx="296917" cy="29691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>
              <a:extLst>
                <a:ext uri="{FF2B5EF4-FFF2-40B4-BE49-F238E27FC236}">
                  <a16:creationId xmlns:a16="http://schemas.microsoft.com/office/drawing/2014/main" id="{B60B338E-3CB1-DE41-98EF-AABBE0DF0281}"/>
                </a:ext>
              </a:extLst>
            </p:cNvPr>
            <p:cNvSpPr/>
            <p:nvPr/>
          </p:nvSpPr>
          <p:spPr>
            <a:xfrm flipH="1">
              <a:off x="10023433" y="3280541"/>
              <a:ext cx="296917" cy="29691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CA901B13-0618-0547-931B-E86A9C76D0B9}"/>
              </a:ext>
            </a:extLst>
          </p:cNvPr>
          <p:cNvGrpSpPr/>
          <p:nvPr/>
        </p:nvGrpSpPr>
        <p:grpSpPr>
          <a:xfrm rot="3600000">
            <a:off x="8057041" y="3280540"/>
            <a:ext cx="1768365" cy="296917"/>
            <a:chOff x="8551985" y="3280541"/>
            <a:chExt cx="1768365" cy="296917"/>
          </a:xfrm>
          <a:solidFill>
            <a:schemeClr val="tx1"/>
          </a:solidFill>
        </p:grpSpPr>
        <p:sp>
          <p:nvSpPr>
            <p:cNvPr id="32" name="円/楕円 31">
              <a:extLst>
                <a:ext uri="{FF2B5EF4-FFF2-40B4-BE49-F238E27FC236}">
                  <a16:creationId xmlns:a16="http://schemas.microsoft.com/office/drawing/2014/main" id="{A2C05F70-6BB4-4948-9DB2-8851D44FFC1D}"/>
                </a:ext>
              </a:extLst>
            </p:cNvPr>
            <p:cNvSpPr/>
            <p:nvPr/>
          </p:nvSpPr>
          <p:spPr>
            <a:xfrm flipH="1">
              <a:off x="8551985" y="3280541"/>
              <a:ext cx="296917" cy="29691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>
              <a:extLst>
                <a:ext uri="{FF2B5EF4-FFF2-40B4-BE49-F238E27FC236}">
                  <a16:creationId xmlns:a16="http://schemas.microsoft.com/office/drawing/2014/main" id="{16FE0D82-F7FD-8645-ACE3-80C841C152C1}"/>
                </a:ext>
              </a:extLst>
            </p:cNvPr>
            <p:cNvSpPr/>
            <p:nvPr/>
          </p:nvSpPr>
          <p:spPr>
            <a:xfrm flipH="1">
              <a:off x="10023433" y="3280541"/>
              <a:ext cx="296917" cy="29691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B01EBC2C-8C3A-A54E-9C63-47A1B320627D}"/>
              </a:ext>
            </a:extLst>
          </p:cNvPr>
          <p:cNvGrpSpPr/>
          <p:nvPr/>
        </p:nvGrpSpPr>
        <p:grpSpPr>
          <a:xfrm rot="18000000">
            <a:off x="8057041" y="3280540"/>
            <a:ext cx="1768365" cy="296917"/>
            <a:chOff x="8551985" y="3280541"/>
            <a:chExt cx="1768365" cy="296917"/>
          </a:xfrm>
          <a:solidFill>
            <a:schemeClr val="tx1"/>
          </a:solidFill>
        </p:grpSpPr>
        <p:sp>
          <p:nvSpPr>
            <p:cNvPr id="35" name="円/楕円 34">
              <a:extLst>
                <a:ext uri="{FF2B5EF4-FFF2-40B4-BE49-F238E27FC236}">
                  <a16:creationId xmlns:a16="http://schemas.microsoft.com/office/drawing/2014/main" id="{A09884B5-E2F6-154A-80DC-6975596C6DC7}"/>
                </a:ext>
              </a:extLst>
            </p:cNvPr>
            <p:cNvSpPr/>
            <p:nvPr/>
          </p:nvSpPr>
          <p:spPr>
            <a:xfrm flipH="1">
              <a:off x="8551985" y="3280541"/>
              <a:ext cx="296917" cy="29691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円/楕円 35">
              <a:extLst>
                <a:ext uri="{FF2B5EF4-FFF2-40B4-BE49-F238E27FC236}">
                  <a16:creationId xmlns:a16="http://schemas.microsoft.com/office/drawing/2014/main" id="{55D4DC43-8462-9C49-9922-07B2A39974BE}"/>
                </a:ext>
              </a:extLst>
            </p:cNvPr>
            <p:cNvSpPr/>
            <p:nvPr/>
          </p:nvSpPr>
          <p:spPr>
            <a:xfrm flipH="1">
              <a:off x="10023433" y="3280541"/>
              <a:ext cx="296917" cy="29691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4983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0</Words>
  <Application>Microsoft Macintosh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HIROAKI ITOH</dc:creator>
  <cp:lastModifiedBy>HIROAKI ITOH</cp:lastModifiedBy>
  <cp:revision>1</cp:revision>
  <dcterms:created xsi:type="dcterms:W3CDTF">2021-09-16T03:53:23Z</dcterms:created>
  <dcterms:modified xsi:type="dcterms:W3CDTF">2021-09-16T07:06:44Z</dcterms:modified>
</cp:coreProperties>
</file>