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 snapToObjects="1">
      <p:cViewPr>
        <p:scale>
          <a:sx n="64" d="100"/>
          <a:sy n="64" d="100"/>
        </p:scale>
        <p:origin x="2936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323BD-0F1E-E545-A30F-6B1807AC0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81D6AB-7695-D745-8667-695D40824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E8A91-8017-F448-BED2-C2E76B2D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807F37-29CF-F342-AC89-1D7ECC27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C4BB74-B8DF-8B42-8193-992CB0C3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6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195C68-B392-7749-A474-0AEE749C5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FB75AE-5F9B-F942-B262-7AA695BD7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08B35E-1635-C747-A63A-3897067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C65978-14EE-7640-AC07-3ADADDF7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7A3383-4B5E-614A-BDAC-FEF33FB2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3C6E80-8ED9-9646-9ECE-437DF3C97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321891-5BE9-1F44-8826-EF7B0F9BB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BCFBFF-6B58-9D47-9D1E-2BF30920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B6F5D4-8D90-0546-BADC-EB105B06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EEEAB9-D1EC-2F48-AF72-64D7A98A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62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96CF97-4394-E74A-8675-3C6DF925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D0D2EF-0D48-4D41-9186-90C65A017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4D868B-C812-9A4A-86F6-6AAEDDB8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CB1D97-95BF-CC48-954E-5B5B9F8E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36BDBA-ABDD-2E49-BB0E-89B2FBE8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4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D17FB-7B68-794A-9701-62BE8227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22FBDC-BA4F-8644-88A6-03ED81441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14BC40-1A0F-6B42-A4EF-7F39D6E3A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411FAA-7C82-774A-B475-3F45074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412D27-0754-7048-B06E-AA70AD6F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6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CD8BE7-F27B-EA4E-A52B-933652EB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D5EC40-1209-004B-AA5E-12B9DB1B9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7EE398-A188-704A-ABAF-986262216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C8C745-DDAD-C145-A86F-132D0CF1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00B058-3930-8947-99EA-97FBAF8B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EDA591-B927-B040-9279-8F2EB069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33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795A6-4854-8944-A660-A767A57D0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2E6474-2DFB-8148-BEA0-3F9560F5B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8BE91C-0509-9842-908D-14D53E2EC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0AA01D-E37C-014E-AAEF-BB1AD34CB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49C024-22DA-0F43-B072-E49025676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65584F-2528-2744-B4D4-BDF73455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31CE572-572C-B344-812B-4401B37C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67D8E0-75F8-A54D-92B3-C8B27E57D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4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DCE605-7EEC-F446-BFC4-0AD97C17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4A3AF09-A5CE-AF40-AE39-4BA4B33EB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B3672FB-D591-5A42-B357-6CD41D9F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82B67C-6F51-5F45-B79B-E8D8975E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10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E04453-801A-7343-91C9-89799C84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F003BC-27E0-714C-AA39-C1740FEC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A20274-9664-694E-A0E7-F4414C5A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16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42CBED-873F-E748-BC3E-69B0B02E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30E127-6A92-1C41-87D5-455B52608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EE252B-5867-D448-8DF0-0EE20BFE8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40CF84-63DB-9F40-8538-419430C9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F41B59-CE31-4148-A42D-B5430CB8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327B28-8C57-3442-B1AE-D9077CA3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60EEA-6C07-9D41-8616-718E854E7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05CE03-17B3-D945-A44E-C242F7AF5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14C418-5935-EA46-9605-D94101D20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8246CA-042E-2F45-BCB9-2F2603F23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5E7BBF-21FA-4A46-9750-395B968A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E1EBA2-3025-4946-A959-E425F989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86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58CE11-5F91-064F-AD82-D5441A54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6B4BD4-0361-8744-BDBB-DF9548DFD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7827C-8966-0A48-882F-803431333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7521-A470-7141-9DA1-D860346B9B7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5D0C1C-942C-E849-9197-606E3004D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3D41B4-09D7-784B-9AD5-24E3652D4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8961-60FF-2D4D-A282-AFEDF54812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70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直方体 23">
            <a:extLst>
              <a:ext uri="{FF2B5EF4-FFF2-40B4-BE49-F238E27FC236}">
                <a16:creationId xmlns:a16="http://schemas.microsoft.com/office/drawing/2014/main" id="{A014F5DA-E965-0640-9EC4-E4AFB39F31BE}"/>
              </a:ext>
            </a:extLst>
          </p:cNvPr>
          <p:cNvSpPr/>
          <p:nvPr/>
        </p:nvSpPr>
        <p:spPr>
          <a:xfrm>
            <a:off x="851338" y="1957551"/>
            <a:ext cx="2942897" cy="2942897"/>
          </a:xfrm>
          <a:prstGeom prst="cub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直方体 24">
            <a:extLst>
              <a:ext uri="{FF2B5EF4-FFF2-40B4-BE49-F238E27FC236}">
                <a16:creationId xmlns:a16="http://schemas.microsoft.com/office/drawing/2014/main" id="{B222DE00-5B16-6343-A326-5256662ECBD1}"/>
              </a:ext>
            </a:extLst>
          </p:cNvPr>
          <p:cNvSpPr/>
          <p:nvPr/>
        </p:nvSpPr>
        <p:spPr>
          <a:xfrm rot="10800000">
            <a:off x="851338" y="1957551"/>
            <a:ext cx="2942897" cy="2942897"/>
          </a:xfrm>
          <a:prstGeom prst="cub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直方体 25">
            <a:extLst>
              <a:ext uri="{FF2B5EF4-FFF2-40B4-BE49-F238E27FC236}">
                <a16:creationId xmlns:a16="http://schemas.microsoft.com/office/drawing/2014/main" id="{A9818E2B-B7E5-6B45-9836-FC8C9698A4B6}"/>
              </a:ext>
            </a:extLst>
          </p:cNvPr>
          <p:cNvSpPr/>
          <p:nvPr/>
        </p:nvSpPr>
        <p:spPr>
          <a:xfrm>
            <a:off x="4624551" y="1957551"/>
            <a:ext cx="2942897" cy="2942897"/>
          </a:xfrm>
          <a:prstGeom prst="cub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直方体 26">
            <a:extLst>
              <a:ext uri="{FF2B5EF4-FFF2-40B4-BE49-F238E27FC236}">
                <a16:creationId xmlns:a16="http://schemas.microsoft.com/office/drawing/2014/main" id="{93450881-969B-4846-8BD8-0BF60130AB97}"/>
              </a:ext>
            </a:extLst>
          </p:cNvPr>
          <p:cNvSpPr/>
          <p:nvPr/>
        </p:nvSpPr>
        <p:spPr>
          <a:xfrm rot="10800000">
            <a:off x="8397765" y="1957551"/>
            <a:ext cx="2942897" cy="2942897"/>
          </a:xfrm>
          <a:prstGeom prst="cub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8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561FFA9-D3DE-3248-9A35-7D63EBB02514}"/>
              </a:ext>
            </a:extLst>
          </p:cNvPr>
          <p:cNvGrpSpPr/>
          <p:nvPr/>
        </p:nvGrpSpPr>
        <p:grpSpPr>
          <a:xfrm>
            <a:off x="851338" y="1957551"/>
            <a:ext cx="2942897" cy="2942897"/>
            <a:chOff x="851338" y="1957551"/>
            <a:chExt cx="2942897" cy="2942897"/>
          </a:xfrm>
        </p:grpSpPr>
        <p:sp>
          <p:nvSpPr>
            <p:cNvPr id="24" name="直方体 23">
              <a:extLst>
                <a:ext uri="{FF2B5EF4-FFF2-40B4-BE49-F238E27FC236}">
                  <a16:creationId xmlns:a16="http://schemas.microsoft.com/office/drawing/2014/main" id="{A014F5DA-E965-0640-9EC4-E4AFB39F31BE}"/>
                </a:ext>
              </a:extLst>
            </p:cNvPr>
            <p:cNvSpPr/>
            <p:nvPr/>
          </p:nvSpPr>
          <p:spPr>
            <a:xfrm>
              <a:off x="851338" y="1957551"/>
              <a:ext cx="2942897" cy="2942897"/>
            </a:xfrm>
            <a:prstGeom prst="cub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直方体 24">
              <a:extLst>
                <a:ext uri="{FF2B5EF4-FFF2-40B4-BE49-F238E27FC236}">
                  <a16:creationId xmlns:a16="http://schemas.microsoft.com/office/drawing/2014/main" id="{B222DE00-5B16-6343-A326-5256662ECBD1}"/>
                </a:ext>
              </a:extLst>
            </p:cNvPr>
            <p:cNvSpPr/>
            <p:nvPr/>
          </p:nvSpPr>
          <p:spPr>
            <a:xfrm rot="10800000">
              <a:off x="851338" y="1957551"/>
              <a:ext cx="2942897" cy="2942897"/>
            </a:xfrm>
            <a:prstGeom prst="cub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48F9BBA-E98C-D14E-A083-B73EC73756A5}"/>
              </a:ext>
            </a:extLst>
          </p:cNvPr>
          <p:cNvGrpSpPr/>
          <p:nvPr/>
        </p:nvGrpSpPr>
        <p:grpSpPr>
          <a:xfrm>
            <a:off x="4624550" y="1957551"/>
            <a:ext cx="2942898" cy="2942897"/>
            <a:chOff x="4624550" y="1957551"/>
            <a:chExt cx="2942898" cy="2942897"/>
          </a:xfrm>
        </p:grpSpPr>
        <p:sp>
          <p:nvSpPr>
            <p:cNvPr id="26" name="直方体 25">
              <a:extLst>
                <a:ext uri="{FF2B5EF4-FFF2-40B4-BE49-F238E27FC236}">
                  <a16:creationId xmlns:a16="http://schemas.microsoft.com/office/drawing/2014/main" id="{A9818E2B-B7E5-6B45-9836-FC8C9698A4B6}"/>
                </a:ext>
              </a:extLst>
            </p:cNvPr>
            <p:cNvSpPr/>
            <p:nvPr/>
          </p:nvSpPr>
          <p:spPr>
            <a:xfrm rot="10800000">
              <a:off x="4624551" y="1957551"/>
              <a:ext cx="2942897" cy="2942897"/>
            </a:xfrm>
            <a:prstGeom prst="cube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方体 5">
              <a:extLst>
                <a:ext uri="{FF2B5EF4-FFF2-40B4-BE49-F238E27FC236}">
                  <a16:creationId xmlns:a16="http://schemas.microsoft.com/office/drawing/2014/main" id="{43549DAA-A563-6C4D-AB0A-433795C87851}"/>
                </a:ext>
              </a:extLst>
            </p:cNvPr>
            <p:cNvSpPr/>
            <p:nvPr/>
          </p:nvSpPr>
          <p:spPr>
            <a:xfrm>
              <a:off x="4624550" y="1957551"/>
              <a:ext cx="2942897" cy="2942897"/>
            </a:xfrm>
            <a:prstGeom prst="cub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354EE90-8F08-2C42-85B2-A5B6BD021981}"/>
              </a:ext>
            </a:extLst>
          </p:cNvPr>
          <p:cNvGrpSpPr/>
          <p:nvPr/>
        </p:nvGrpSpPr>
        <p:grpSpPr>
          <a:xfrm>
            <a:off x="8397762" y="1957551"/>
            <a:ext cx="2942900" cy="2942897"/>
            <a:chOff x="8397762" y="1957551"/>
            <a:chExt cx="2942900" cy="2942897"/>
          </a:xfrm>
        </p:grpSpPr>
        <p:sp>
          <p:nvSpPr>
            <p:cNvPr id="27" name="直方体 26">
              <a:extLst>
                <a:ext uri="{FF2B5EF4-FFF2-40B4-BE49-F238E27FC236}">
                  <a16:creationId xmlns:a16="http://schemas.microsoft.com/office/drawing/2014/main" id="{93450881-969B-4846-8BD8-0BF60130AB97}"/>
                </a:ext>
              </a:extLst>
            </p:cNvPr>
            <p:cNvSpPr/>
            <p:nvPr/>
          </p:nvSpPr>
          <p:spPr>
            <a:xfrm>
              <a:off x="8397765" y="1957551"/>
              <a:ext cx="2942897" cy="2942897"/>
            </a:xfrm>
            <a:prstGeom prst="cube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直方体 8">
              <a:extLst>
                <a:ext uri="{FF2B5EF4-FFF2-40B4-BE49-F238E27FC236}">
                  <a16:creationId xmlns:a16="http://schemas.microsoft.com/office/drawing/2014/main" id="{D32221CA-D2B9-5F4D-B15C-53791359F0A0}"/>
                </a:ext>
              </a:extLst>
            </p:cNvPr>
            <p:cNvSpPr/>
            <p:nvPr/>
          </p:nvSpPr>
          <p:spPr>
            <a:xfrm rot="10800000">
              <a:off x="8397762" y="1957551"/>
              <a:ext cx="2942897" cy="2942897"/>
            </a:xfrm>
            <a:prstGeom prst="cub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923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Macintosh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博晃(pt121543vc)</dc:creator>
  <cp:lastModifiedBy>HIROAKI ITOH</cp:lastModifiedBy>
  <cp:revision>2</cp:revision>
  <dcterms:created xsi:type="dcterms:W3CDTF">2021-09-09T09:28:18Z</dcterms:created>
  <dcterms:modified xsi:type="dcterms:W3CDTF">2021-09-09T14:06:07Z</dcterms:modified>
</cp:coreProperties>
</file>