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21973A-49EC-4440-805A-C914851F4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36F942-EAFB-3B4B-9F37-43E8AA46F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3CB9C8-87E0-324F-8E3C-CB2775307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34D0-2B6C-894C-BC99-415394C14AC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29E823-7781-C940-B126-F0A52E34A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7A0DD5-101B-E44E-8F8F-98DEE2D14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90A1-2A66-4F46-A461-D682B984D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38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0827F-702A-9F40-BD7D-8AF446BC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4C2589-C151-044C-89B4-9F0B91072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89D1BC-811D-DC4E-A124-31F08690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34D0-2B6C-894C-BC99-415394C14AC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DF04E7-AC04-1944-AC3E-794030F51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81E830-8E9A-5940-AE25-10A4A27F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90A1-2A66-4F46-A461-D682B984D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46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3DD212D-592A-8C4D-A476-B02982BAD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A8BF82-A81F-8A4C-8DD0-9FCB2AEE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C3A3D5-38BC-4943-A6F3-B747C56F6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34D0-2B6C-894C-BC99-415394C14AC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C20523-83E0-5941-9CF5-B3BCAC5A7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78F9D6-A963-AB4C-AA03-9B9B8002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90A1-2A66-4F46-A461-D682B984D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36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B4D7EE-9BFC-0A49-B8DA-BCBBBACE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EF0C9D-AEA8-094E-ADB0-3E5A8549A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35B31B-59CE-4C40-993C-BF5C83BB7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34D0-2B6C-894C-BC99-415394C14AC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A278C4-DED7-C749-91C0-F83D2F113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A22249-7C31-7042-A874-42C178738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90A1-2A66-4F46-A461-D682B984D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91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BD9B9E-9440-804B-88BB-7A874889C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A24C24-7B7B-3A4F-ACEC-C6C0D2293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452B83-ED0E-3C48-9C2A-854A5D0A0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34D0-2B6C-894C-BC99-415394C14AC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7960F3-7EC8-4244-B4DD-BFBB7F2EC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50D940-EFE3-D84C-B1B6-9F3C64F4E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90A1-2A66-4F46-A461-D682B984D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37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4FFF6-7508-684F-9358-4AA088600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92832E-81CC-2046-920A-D3B4E530E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F3EDC8-6CEE-C344-8623-AB7FF0B10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34B5D7-7A0F-A64D-8625-AE50789B3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34D0-2B6C-894C-BC99-415394C14AC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2F7904-E5A9-364C-A7B8-11F80C85D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211E5A-93C9-F549-B3F4-4F221787F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90A1-2A66-4F46-A461-D682B984D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14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8AE80A-E499-3E4D-9C61-372B57312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62E4BB-F03E-6147-ACA5-14B2B19AE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C4195A-21E9-F74E-BCAF-F161959A0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29F0ED2-5DAB-B542-9B15-A93446DBE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6EDB24-A757-C044-8210-2544A0EE63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04379ED-84C6-554A-A85D-04EE1ED5D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34D0-2B6C-894C-BC99-415394C14AC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D2D86A3-7871-8B43-B30B-91E8CF074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51CAAFF-262E-CA4C-8342-DCB29EBB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90A1-2A66-4F46-A461-D682B984D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05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6D6C77-BAD7-1343-9BC9-1BD4D7D86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FA27FF3-3212-5242-816A-9C7EF5086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34D0-2B6C-894C-BC99-415394C14AC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B88379-CB57-EE4C-801A-8EA1C86C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5E83EE1-FF9E-F545-B83B-42771BAFE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90A1-2A66-4F46-A461-D682B984D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5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4904EB-A704-A048-9576-E68D4E95D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34D0-2B6C-894C-BC99-415394C14AC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027FFD6-9A05-C347-AB74-ECE125CD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E16253-5CFE-F648-A189-7A76177F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90A1-2A66-4F46-A461-D682B984D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75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E2656C-2A46-3147-AE77-6CAC66FE3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1AAF70-BE53-C04E-AD57-B1193184D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C6A6A2-6973-EC4A-BA12-6E124866D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D1B20C-A07F-5F42-A282-0DCC9386D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34D0-2B6C-894C-BC99-415394C14AC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D90BE0-9BE6-3A49-9DFD-0C425F963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CA63FB-36F7-6545-ADBE-7F41E753E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90A1-2A66-4F46-A461-D682B984D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70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7B8BE-9AD4-EB4E-99E7-D31C67E9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8BC401D-2E76-C442-851F-4E7F35D6A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186C9F-CE94-6A42-B4A2-8F822D5D2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BE0098-DF8D-0F46-82B3-9AD14BD99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34D0-2B6C-894C-BC99-415394C14AC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4AAA27-D69A-B34C-8565-D0636B513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87D3C3-CA7E-D043-BCEA-8EC19B21E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90A1-2A66-4F46-A461-D682B984D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17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0B0158B-488F-0E44-A507-651F04EDF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5AE770-F89F-D840-BDAF-AC6C14FEB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A68281-67A7-A045-A4CD-A338CE3D1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934D0-2B6C-894C-BC99-415394C14ACE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3DC6BE-C5B0-2441-94D0-CAFDCAE67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B20DF2-C15B-D541-BB1D-1347ED296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F90A1-2A66-4F46-A461-D682B984D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23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C0A8265-98C9-694C-A973-6711186251BF}"/>
              </a:ext>
            </a:extLst>
          </p:cNvPr>
          <p:cNvGrpSpPr/>
          <p:nvPr/>
        </p:nvGrpSpPr>
        <p:grpSpPr>
          <a:xfrm>
            <a:off x="2552639" y="1970902"/>
            <a:ext cx="6591685" cy="0"/>
            <a:chOff x="2552639" y="2141699"/>
            <a:chExt cx="6591685" cy="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CCBC3C75-7F25-F447-ADAE-A6F4C6F8D3CF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2880017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553D51EE-2A82-3545-ACE2-CCA6CEF40A7D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3578479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5E3BA5A2-CA6B-6343-B8EE-740AD16E7CCE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4276941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CDA41497-42DC-FA48-8E00-058D28777B7A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4975403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7208FD9-41C3-5E48-A332-F9B03CCBC4B0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5673865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D8D76FAD-3762-EE4D-89E2-20D00A762973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6372327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DC534BD5-CE12-D844-9B4C-3880499F1449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7070789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98BC537A-0AD3-1D44-8E8C-48AA4847C646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7769251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C83B002B-D48A-1340-8E21-842EA3C15F33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8467713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1C866E62-EDC0-054C-8093-3D04FAE96D50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3229248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8135D37B-D939-5144-87BF-482D868C5A35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3927710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7E02144-3136-D14F-B4BF-4208FF9AED37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4626172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E3DE37FB-9BDE-8243-9979-29401958455A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5324634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732CCAB4-E83D-924F-840D-FD4CCE4EE144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6023096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26318CAA-4B9C-1848-8ABF-9A556A13D84A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6721558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CC6CE840-DBE2-314D-91A1-3C6538ED7831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7420020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08857852-E99B-6B42-99F6-70717DFAEA25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8118482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BE9443D2-7F40-0B4A-91F2-4093D778FEE3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8816946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895BE79D-29FA-1B48-9EF0-F22433D6E1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11844" y="2141699"/>
              <a:ext cx="6473275" cy="0"/>
            </a:xfrm>
            <a:prstGeom prst="line">
              <a:avLst/>
            </a:prstGeom>
            <a:ln w="25400">
              <a:solidFill>
                <a:srgbClr val="5959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BC3355BC-C19C-194E-9C5B-0D02223A772C}"/>
              </a:ext>
            </a:extLst>
          </p:cNvPr>
          <p:cNvGrpSpPr/>
          <p:nvPr/>
        </p:nvGrpSpPr>
        <p:grpSpPr>
          <a:xfrm flipH="1">
            <a:off x="2552639" y="2942967"/>
            <a:ext cx="6591685" cy="0"/>
            <a:chOff x="2552639" y="2141699"/>
            <a:chExt cx="6591685" cy="0"/>
          </a:xfrm>
        </p:grpSpPr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DF1AAD11-14C3-534A-8590-4787488F4495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2880017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6685D3CE-0D52-C442-8C73-2FEFEF4A3CE3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3578479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79049CB7-F297-0240-A216-A0942678F150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4276941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F27E2398-A9DA-FC4C-8220-CE66AD7FFBC8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4975403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AE44C376-A955-3F45-BFE5-F445EE6E1CF5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5673865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4AD437B6-0958-4942-ABE1-0116450EA414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6372327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1313351F-4B66-AE45-8BBD-99A8B4F5BEFF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7070789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FBEDAB39-8811-0B4B-890B-4C25F63BD551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7769251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0BB0A33B-3760-8C4B-9B7F-DC112E2EA530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8467713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F3782A13-B847-5244-B777-2530F74BDB6C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3229248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15F9F4FC-B319-334F-B813-FD521A373E0D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3927710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7E984233-19D9-1548-980F-91DA82467AE5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4626172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E4E72E9E-0868-DB46-84D3-317D674BB4CC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5324634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A2126A67-1981-F84F-919F-E571E9CE6A95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6023096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6B42D953-92BA-C84D-A347-689B3C6D0783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6721558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>
              <a:extLst>
                <a:ext uri="{FF2B5EF4-FFF2-40B4-BE49-F238E27FC236}">
                  <a16:creationId xmlns:a16="http://schemas.microsoft.com/office/drawing/2014/main" id="{64F1E396-0594-0E4D-89B4-24E4449F37BA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7420020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F09964B7-641D-E94F-B37D-886B0552ACB2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8118482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72BFB3F7-EAC9-DF4B-BFBB-228A69E45F0A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8816946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3A22D65A-AE82-7B4A-9CDE-4C1FFA1B799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11844" y="2141699"/>
              <a:ext cx="6473275" cy="0"/>
            </a:xfrm>
            <a:prstGeom prst="line">
              <a:avLst/>
            </a:prstGeom>
            <a:ln w="25400">
              <a:solidFill>
                <a:srgbClr val="5959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9C7C9ABE-999B-E446-9536-DC1D38B46409}"/>
              </a:ext>
            </a:extLst>
          </p:cNvPr>
          <p:cNvGrpSpPr/>
          <p:nvPr/>
        </p:nvGrpSpPr>
        <p:grpSpPr>
          <a:xfrm>
            <a:off x="2552639" y="3915032"/>
            <a:ext cx="6591685" cy="0"/>
            <a:chOff x="2552639" y="2141699"/>
            <a:chExt cx="6591685" cy="0"/>
          </a:xfrm>
        </p:grpSpPr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D392A9DF-A7B8-7A41-925A-110DDF8D89EF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2880017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>
              <a:extLst>
                <a:ext uri="{FF2B5EF4-FFF2-40B4-BE49-F238E27FC236}">
                  <a16:creationId xmlns:a16="http://schemas.microsoft.com/office/drawing/2014/main" id="{120002C4-E074-1C4F-A711-19642696D96D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3578479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>
              <a:extLst>
                <a:ext uri="{FF2B5EF4-FFF2-40B4-BE49-F238E27FC236}">
                  <a16:creationId xmlns:a16="http://schemas.microsoft.com/office/drawing/2014/main" id="{B93992DC-5285-0941-84A8-E0F81ABCC057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4276941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>
              <a:extLst>
                <a:ext uri="{FF2B5EF4-FFF2-40B4-BE49-F238E27FC236}">
                  <a16:creationId xmlns:a16="http://schemas.microsoft.com/office/drawing/2014/main" id="{2B0C5655-915C-9843-BF77-F462DB820E69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4975403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268B4540-4A5F-0A41-B8FC-8F62B15254A2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5673865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2838FBE7-9602-624F-966C-2B4CF52FB0D6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6372327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AE155DF0-AF9E-D14A-90A4-9A8F96D75EE1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7070789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3A04387D-67D4-5941-B8FC-A053F777F15F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7769251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4E05125F-6895-3E4E-B664-8B51592DB68B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8467713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EEBFC0A4-A4D3-9349-A052-67749AD8223B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3229248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736F91DB-DB4D-F64C-995F-D8EAB69C7B71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3927710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>
              <a:extLst>
                <a:ext uri="{FF2B5EF4-FFF2-40B4-BE49-F238E27FC236}">
                  <a16:creationId xmlns:a16="http://schemas.microsoft.com/office/drawing/2014/main" id="{D3BCEFCC-3D6A-C141-AE31-E0CA95E36140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4626172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>
              <a:extLst>
                <a:ext uri="{FF2B5EF4-FFF2-40B4-BE49-F238E27FC236}">
                  <a16:creationId xmlns:a16="http://schemas.microsoft.com/office/drawing/2014/main" id="{15DE96DB-BF10-BE40-8E24-DE0609937909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5324634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C7A59EE8-4714-F142-A68D-C3263F5A79AD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6023096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A7988ED4-8147-4E45-9F73-F66FDDF37784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6721558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>
              <a:extLst>
                <a:ext uri="{FF2B5EF4-FFF2-40B4-BE49-F238E27FC236}">
                  <a16:creationId xmlns:a16="http://schemas.microsoft.com/office/drawing/2014/main" id="{45EE40EF-83D0-024B-81C5-8220AE128B15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7420020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ADE7CFBD-3382-3345-9FD7-D679E5017EFE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8118482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コネクタ 121">
              <a:extLst>
                <a:ext uri="{FF2B5EF4-FFF2-40B4-BE49-F238E27FC236}">
                  <a16:creationId xmlns:a16="http://schemas.microsoft.com/office/drawing/2014/main" id="{DF7D294B-7845-974B-A8BE-571A4A293D55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8816946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>
              <a:extLst>
                <a:ext uri="{FF2B5EF4-FFF2-40B4-BE49-F238E27FC236}">
                  <a16:creationId xmlns:a16="http://schemas.microsoft.com/office/drawing/2014/main" id="{1FA38F24-8E5A-2C43-871F-18DA9FF7544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11844" y="2141699"/>
              <a:ext cx="6473275" cy="0"/>
            </a:xfrm>
            <a:prstGeom prst="line">
              <a:avLst/>
            </a:prstGeom>
            <a:ln w="25400">
              <a:solidFill>
                <a:srgbClr val="5959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69832DA2-0496-A84F-ADE1-1FA995C1BCE2}"/>
              </a:ext>
            </a:extLst>
          </p:cNvPr>
          <p:cNvGrpSpPr/>
          <p:nvPr/>
        </p:nvGrpSpPr>
        <p:grpSpPr>
          <a:xfrm flipH="1">
            <a:off x="2552639" y="4887097"/>
            <a:ext cx="6591685" cy="0"/>
            <a:chOff x="2552639" y="2141699"/>
            <a:chExt cx="6591685" cy="0"/>
          </a:xfrm>
        </p:grpSpPr>
        <p:cxnSp>
          <p:nvCxnSpPr>
            <p:cNvPr id="125" name="直線コネクタ 124">
              <a:extLst>
                <a:ext uri="{FF2B5EF4-FFF2-40B4-BE49-F238E27FC236}">
                  <a16:creationId xmlns:a16="http://schemas.microsoft.com/office/drawing/2014/main" id="{7B755059-1219-2D4B-8619-61258B2E3B63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2880017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3AEE6027-571B-854C-A617-8A486E09F834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3578479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>
              <a:extLst>
                <a:ext uri="{FF2B5EF4-FFF2-40B4-BE49-F238E27FC236}">
                  <a16:creationId xmlns:a16="http://schemas.microsoft.com/office/drawing/2014/main" id="{762153D5-A7D2-B042-B980-9CBA2A2E146C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4276941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>
              <a:extLst>
                <a:ext uri="{FF2B5EF4-FFF2-40B4-BE49-F238E27FC236}">
                  <a16:creationId xmlns:a16="http://schemas.microsoft.com/office/drawing/2014/main" id="{8EBCEA20-B27C-6A44-85DB-6F7E1ED3B1F1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4975403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>
              <a:extLst>
                <a:ext uri="{FF2B5EF4-FFF2-40B4-BE49-F238E27FC236}">
                  <a16:creationId xmlns:a16="http://schemas.microsoft.com/office/drawing/2014/main" id="{373FA21C-BE45-EB49-9ACA-71C42468B2F1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5673865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A152C951-2BBC-C94F-A846-B8D3B0E290CE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6372327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>
              <a:extLst>
                <a:ext uri="{FF2B5EF4-FFF2-40B4-BE49-F238E27FC236}">
                  <a16:creationId xmlns:a16="http://schemas.microsoft.com/office/drawing/2014/main" id="{67C10079-D986-7145-846E-E853C4C46DB3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7070789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C78124F4-19C5-6D4D-9554-F5FE46CA23E4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7769251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>
              <a:extLst>
                <a:ext uri="{FF2B5EF4-FFF2-40B4-BE49-F238E27FC236}">
                  <a16:creationId xmlns:a16="http://schemas.microsoft.com/office/drawing/2014/main" id="{45E11D95-680C-1642-B131-DC5FB25E6C4A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8467713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>
              <a:extLst>
                <a:ext uri="{FF2B5EF4-FFF2-40B4-BE49-F238E27FC236}">
                  <a16:creationId xmlns:a16="http://schemas.microsoft.com/office/drawing/2014/main" id="{1D53D82A-47FB-E046-8685-7B6654E60602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3229248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>
              <a:extLst>
                <a:ext uri="{FF2B5EF4-FFF2-40B4-BE49-F238E27FC236}">
                  <a16:creationId xmlns:a16="http://schemas.microsoft.com/office/drawing/2014/main" id="{89A478EA-3E76-3147-B4DA-8BA3C162F8A5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3927710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>
              <a:extLst>
                <a:ext uri="{FF2B5EF4-FFF2-40B4-BE49-F238E27FC236}">
                  <a16:creationId xmlns:a16="http://schemas.microsoft.com/office/drawing/2014/main" id="{69DE7EC1-2B63-9C48-80AE-4AD3EC21576A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4626172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>
              <a:extLst>
                <a:ext uri="{FF2B5EF4-FFF2-40B4-BE49-F238E27FC236}">
                  <a16:creationId xmlns:a16="http://schemas.microsoft.com/office/drawing/2014/main" id="{A714F5F5-14B9-4340-A3D9-FAF37FDC13C9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5324634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>
              <a:extLst>
                <a:ext uri="{FF2B5EF4-FFF2-40B4-BE49-F238E27FC236}">
                  <a16:creationId xmlns:a16="http://schemas.microsoft.com/office/drawing/2014/main" id="{74971D3B-A347-9F4F-AABE-B4DC2378EB64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6023096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4C68DC13-EE96-384A-9657-AE8681B34E81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6721558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CDFAB1D1-E7CC-A146-9FC2-A5ACEBA81503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7420020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>
              <a:extLst>
                <a:ext uri="{FF2B5EF4-FFF2-40B4-BE49-F238E27FC236}">
                  <a16:creationId xmlns:a16="http://schemas.microsoft.com/office/drawing/2014/main" id="{4A3665BE-5A90-3746-8B60-9DA090839885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8118482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>
              <a:extLst>
                <a:ext uri="{FF2B5EF4-FFF2-40B4-BE49-F238E27FC236}">
                  <a16:creationId xmlns:a16="http://schemas.microsoft.com/office/drawing/2014/main" id="{C449CFA2-85BC-C54A-BCB3-289FD9952152}"/>
                </a:ext>
              </a:extLst>
            </p:cNvPr>
            <p:cNvCxnSpPr>
              <a:cxnSpLocks/>
            </p:cNvCxnSpPr>
            <p:nvPr/>
          </p:nvCxnSpPr>
          <p:spPr>
            <a:xfrm rot="3900000">
              <a:off x="8816946" y="1814321"/>
              <a:ext cx="0" cy="6547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>
              <a:extLst>
                <a:ext uri="{FF2B5EF4-FFF2-40B4-BE49-F238E27FC236}">
                  <a16:creationId xmlns:a16="http://schemas.microsoft.com/office/drawing/2014/main" id="{4774F93A-23CA-EC47-A9CE-BE14418D20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11844" y="2141699"/>
              <a:ext cx="6473275" cy="0"/>
            </a:xfrm>
            <a:prstGeom prst="line">
              <a:avLst/>
            </a:prstGeom>
            <a:ln w="25400">
              <a:solidFill>
                <a:srgbClr val="5959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0762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HIROAKI ITOH</dc:creator>
  <cp:lastModifiedBy>HIROAKI ITOH</cp:lastModifiedBy>
  <cp:revision>2</cp:revision>
  <dcterms:created xsi:type="dcterms:W3CDTF">2021-09-13T14:32:09Z</dcterms:created>
  <dcterms:modified xsi:type="dcterms:W3CDTF">2021-09-13T14:56:45Z</dcterms:modified>
</cp:coreProperties>
</file>