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5"/>
  </p:notesMasterIdLst>
  <p:sldIdLst>
    <p:sldId id="319" r:id="rId2"/>
    <p:sldId id="261" r:id="rId3"/>
    <p:sldId id="291" r:id="rId4"/>
    <p:sldId id="262" r:id="rId5"/>
    <p:sldId id="292" r:id="rId6"/>
    <p:sldId id="263" r:id="rId7"/>
    <p:sldId id="293" r:id="rId8"/>
    <p:sldId id="320" r:id="rId9"/>
    <p:sldId id="264" r:id="rId10"/>
    <p:sldId id="294" r:id="rId11"/>
    <p:sldId id="265" r:id="rId12"/>
    <p:sldId id="295" r:id="rId13"/>
    <p:sldId id="266" r:id="rId14"/>
    <p:sldId id="296" r:id="rId15"/>
    <p:sldId id="321" r:id="rId16"/>
    <p:sldId id="267" r:id="rId17"/>
    <p:sldId id="297" r:id="rId18"/>
    <p:sldId id="268" r:id="rId19"/>
    <p:sldId id="298" r:id="rId20"/>
    <p:sldId id="269" r:id="rId21"/>
    <p:sldId id="299" r:id="rId22"/>
    <p:sldId id="322" r:id="rId23"/>
    <p:sldId id="270" r:id="rId24"/>
    <p:sldId id="300" r:id="rId25"/>
    <p:sldId id="271" r:id="rId26"/>
    <p:sldId id="301" r:id="rId27"/>
    <p:sldId id="272" r:id="rId28"/>
    <p:sldId id="302" r:id="rId29"/>
    <p:sldId id="323" r:id="rId30"/>
    <p:sldId id="276" r:id="rId31"/>
    <p:sldId id="303" r:id="rId32"/>
    <p:sldId id="277" r:id="rId33"/>
    <p:sldId id="304" r:id="rId34"/>
    <p:sldId id="278" r:id="rId35"/>
    <p:sldId id="305" r:id="rId36"/>
    <p:sldId id="324" r:id="rId37"/>
    <p:sldId id="279" r:id="rId38"/>
    <p:sldId id="306" r:id="rId39"/>
    <p:sldId id="280" r:id="rId40"/>
    <p:sldId id="307" r:id="rId41"/>
    <p:sldId id="281" r:id="rId42"/>
    <p:sldId id="308" r:id="rId43"/>
    <p:sldId id="325" r:id="rId44"/>
    <p:sldId id="282" r:id="rId45"/>
    <p:sldId id="318" r:id="rId46"/>
    <p:sldId id="283" r:id="rId47"/>
    <p:sldId id="310" r:id="rId48"/>
    <p:sldId id="284" r:id="rId49"/>
    <p:sldId id="311" r:id="rId50"/>
    <p:sldId id="326" r:id="rId51"/>
    <p:sldId id="285" r:id="rId52"/>
    <p:sldId id="312" r:id="rId53"/>
    <p:sldId id="286" r:id="rId54"/>
    <p:sldId id="313" r:id="rId55"/>
    <p:sldId id="287" r:id="rId56"/>
    <p:sldId id="314" r:id="rId57"/>
    <p:sldId id="327" r:id="rId58"/>
    <p:sldId id="288" r:id="rId59"/>
    <p:sldId id="315" r:id="rId60"/>
    <p:sldId id="289" r:id="rId61"/>
    <p:sldId id="316" r:id="rId62"/>
    <p:sldId id="290" r:id="rId63"/>
    <p:sldId id="317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8"/>
    <p:restoredTop sz="94762"/>
  </p:normalViewPr>
  <p:slideViewPr>
    <p:cSldViewPr snapToGrid="0" snapToObjects="1" showGuides="1">
      <p:cViewPr varScale="1">
        <p:scale>
          <a:sx n="114" d="100"/>
          <a:sy n="114" d="100"/>
        </p:scale>
        <p:origin x="176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FDB7D-90D2-4944-A02D-3A2EF4B7958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029AD-1346-E149-9C81-12EE5FE469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574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029AD-1346-E149-9C81-12EE5FE4699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72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82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069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78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31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92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40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26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74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58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77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79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C8BD0-06F9-5F47-8A4B-0C9327EA9F71}" type="datetimeFigureOut">
              <a:rPr kumimoji="1" lang="ja-JP" altLang="en-US" smtClean="0"/>
              <a:t>2022/8/12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37B63-E5BF-0D41-9AAF-C9C4E78C8D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15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7/06/relationships/model3d" Target="../media/model3d6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8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microsoft.com/office/2017/06/relationships/model3d" Target="../media/model3d9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8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0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17/06/relationships/model3d" Target="../media/model3d11.glb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7/06/relationships/model3d" Target="../media/model3d10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1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17/06/relationships/model3d" Target="../media/model3d13.glb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17/06/relationships/model3d" Target="../media/model3d1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4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microsoft.com/office/2017/06/relationships/model3d" Target="../media/model3d15.glb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7/06/relationships/model3d" Target="../media/model3d14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16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17/06/relationships/model3d" Target="../media/model3d17.glb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16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microsoft.com/office/2017/06/relationships/model3d" Target="../media/model3d18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17/06/relationships/model3d" Target="../media/model3d19.glb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7/06/relationships/model3d" Target="../media/model3d18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7/06/relationships/model3d" Target="../media/model3d20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microsoft.com/office/2017/06/relationships/model3d" Target="../media/model3d21.glb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7/06/relationships/model3d" Target="../media/model3d2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microsoft.com/office/2017/06/relationships/model3d" Target="../media/model3d2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microsoft.com/office/2017/06/relationships/model3d" Target="../media/model3d23.glb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microsoft.com/office/2017/06/relationships/model3d" Target="../media/model3d2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7/06/relationships/model3d" Target="../media/model3d24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microsoft.com/office/2017/06/relationships/model3d" Target="../media/model3d25.glb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microsoft.com/office/2017/06/relationships/model3d" Target="../media/model3d24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microsoft.com/office/2017/06/relationships/model3d" Target="../media/model3d26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microsoft.com/office/2017/06/relationships/model3d" Target="../media/model3d27.glb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microsoft.com/office/2017/06/relationships/model3d" Target="../media/model3d26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microsoft.com/office/2017/06/relationships/model3d" Target="../media/model3d28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microsoft.com/office/2017/06/relationships/model3d" Target="../media/model3d29.glb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microsoft.com/office/2017/06/relationships/model3d" Target="../media/model3d29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microsoft.com/office/2017/06/relationships/model3d" Target="../media/model3d30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microsoft.com/office/2017/06/relationships/model3d" Target="../media/model3d31.glb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microsoft.com/office/2017/06/relationships/model3d" Target="../media/model3d30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microsoft.com/office/2017/06/relationships/model3d" Target="../media/model3d3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microsoft.com/office/2017/06/relationships/model3d" Target="../media/model3d33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17/06/relationships/model3d" Target="../media/model3d4.glb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microsoft.com/office/2017/06/relationships/model3d" Target="../media/model3d33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microsoft.com/office/2017/06/relationships/model3d" Target="../media/model3d34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microsoft.com/office/2017/06/relationships/model3d" Target="../media/model3d35.glb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microsoft.com/office/2017/06/relationships/model3d" Target="../media/model3d34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microsoft.com/office/2017/06/relationships/model3d" Target="../media/model3d36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microsoft.com/office/2017/06/relationships/model3d" Target="../media/model3d37.glb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microsoft.com/office/2017/06/relationships/model3d" Target="../media/model3d36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microsoft.com/office/2017/06/relationships/model3d" Target="../media/model3d38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microsoft.com/office/2017/06/relationships/model3d" Target="../media/model3d39.glb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microsoft.com/office/2017/06/relationships/model3d" Target="../media/model3d38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microsoft.com/office/2017/06/relationships/model3d" Target="../media/model3d40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microsoft.com/office/2017/06/relationships/model3d" Target="../media/model3d41.glb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microsoft.com/office/2017/06/relationships/model3d" Target="../media/model3d40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microsoft.com/office/2017/06/relationships/model3d" Target="../media/model3d4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microsoft.com/office/2017/06/relationships/model3d" Target="../media/model3d43.glb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microsoft.com/office/2017/06/relationships/model3d" Target="../media/model3d42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microsoft.com/office/2017/06/relationships/model3d" Target="../media/model3d44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microsoft.com/office/2017/06/relationships/model3d" Target="../media/model3d45.glb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microsoft.com/office/2017/06/relationships/model3d" Target="../media/model3d45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microsoft.com/office/2017/06/relationships/model3d" Target="../media/model3d46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microsoft.com/office/2017/06/relationships/model3d" Target="../media/model3d47.glb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microsoft.com/office/2017/06/relationships/model3d" Target="../media/model3d46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microsoft.com/office/2017/06/relationships/model3d" Target="../media/model3d48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microsoft.com/office/2017/06/relationships/model3d" Target="../media/model3d49.glb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microsoft.com/office/2017/06/relationships/model3d" Target="../media/model3d48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5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17/06/relationships/model3d" Target="../media/model3d6.glb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microsoft.com/office/2017/06/relationships/model3d" Target="../media/model3d50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microsoft.com/office/2017/06/relationships/model3d" Target="../media/model3d51.glb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microsoft.com/office/2017/06/relationships/model3d" Target="../media/model3d50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microsoft.com/office/2017/06/relationships/model3d" Target="../media/model3d52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microsoft.com/office/2017/06/relationships/model3d" Target="../media/model3d53.glb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microsoft.com/office/2017/06/relationships/model3d" Target="../media/model3d53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7.glb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17/06/relationships/model3d" Target="../media/model3d5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734031" y="1858178"/>
            <a:ext cx="532389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30°</a:t>
            </a:r>
          </a:p>
        </p:txBody>
      </p:sp>
    </p:spTree>
    <p:extLst>
      <p:ext uri="{BB962C8B-B14F-4D97-AF65-F5344CB8AC3E}">
        <p14:creationId xmlns:p14="http://schemas.microsoft.com/office/powerpoint/2010/main" val="276532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DBC17B-1CF3-A140-AAC3-07B59C43CFAC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3-2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70D243-D5BD-7641-BEBA-C2345F7BC711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3-2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モデル 12">
                <a:extLst>
                  <a:ext uri="{FF2B5EF4-FFF2-40B4-BE49-F238E27FC236}">
                    <a16:creationId xmlns:a16="http://schemas.microsoft.com/office/drawing/2014/main" id="{D7BB467C-A4F9-9540-AB9D-BC40E605A3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5926127"/>
                  </p:ext>
                </p:extLst>
              </p:nvPr>
            </p:nvGraphicFramePr>
            <p:xfrm>
              <a:off x="7320117" y="1009810"/>
              <a:ext cx="3645194" cy="48383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45194" cy="4838375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モデル 12">
                <a:extLst>
                  <a:ext uri="{FF2B5EF4-FFF2-40B4-BE49-F238E27FC236}">
                    <a16:creationId xmlns:a16="http://schemas.microsoft.com/office/drawing/2014/main" id="{D7BB467C-A4F9-9540-AB9D-BC40E605A3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20117" y="1009810"/>
                <a:ext cx="3645194" cy="4838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モデル 13">
                <a:extLst>
                  <a:ext uri="{FF2B5EF4-FFF2-40B4-BE49-F238E27FC236}">
                    <a16:creationId xmlns:a16="http://schemas.microsoft.com/office/drawing/2014/main" id="{1D208F0B-6797-A54E-80A6-46D29EFEBC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642602"/>
                  </p:ext>
                </p:extLst>
              </p:nvPr>
            </p:nvGraphicFramePr>
            <p:xfrm>
              <a:off x="1356895" y="1316640"/>
              <a:ext cx="3382205" cy="422471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82205" cy="4224718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モデル 13">
                <a:extLst>
                  <a:ext uri="{FF2B5EF4-FFF2-40B4-BE49-F238E27FC236}">
                    <a16:creationId xmlns:a16="http://schemas.microsoft.com/office/drawing/2014/main" id="{1D208F0B-6797-A54E-80A6-46D29EFEBC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6895" y="1316640"/>
                <a:ext cx="3382205" cy="42247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2031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8F0FA99F-10F4-2446-A750-27BC66F80E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3125549"/>
                  </p:ext>
                </p:extLst>
              </p:nvPr>
            </p:nvGraphicFramePr>
            <p:xfrm>
              <a:off x="1409341" y="1359143"/>
              <a:ext cx="3275606" cy="41397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75606" cy="413971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8F0FA99F-10F4-2446-A750-27BC66F80E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9341" y="1359143"/>
                <a:ext cx="3275606" cy="41397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A027BCC5-01ED-A94A-AC7D-10FE756700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5974773"/>
                  </p:ext>
                </p:extLst>
              </p:nvPr>
            </p:nvGraphicFramePr>
            <p:xfrm>
              <a:off x="6640140" y="1439450"/>
              <a:ext cx="5005149" cy="397909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005149" cy="3979094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800000" az="3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A027BCC5-01ED-A94A-AC7D-10FE756700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0140" y="1439450"/>
                <a:ext cx="5005149" cy="397909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122D620-7CC6-864C-8102-2BE2F2D8EAE4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3F1A0E-16C0-4F42-A6C8-A8328A7CB446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331617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8F0FA99F-10F4-2446-A750-27BC66F80E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542848"/>
                  </p:ext>
                </p:extLst>
              </p:nvPr>
            </p:nvGraphicFramePr>
            <p:xfrm>
              <a:off x="514025" y="1453305"/>
              <a:ext cx="5067944" cy="395138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7944" cy="395138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z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8F0FA99F-10F4-2446-A750-27BC66F80E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025" y="1453305"/>
                <a:ext cx="5067944" cy="3951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848A8DB2-B995-BC4D-8BA5-68CF5319E2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1548487"/>
                  </p:ext>
                </p:extLst>
              </p:nvPr>
            </p:nvGraphicFramePr>
            <p:xfrm>
              <a:off x="6914108" y="1545805"/>
              <a:ext cx="4459785" cy="376638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59785" cy="376638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 az="1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848A8DB2-B995-BC4D-8BA5-68CF5319E2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4108" y="1545805"/>
                <a:ext cx="4459785" cy="376638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05D12B-4992-2D4C-BEE6-34B5A0395658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C041C7-4073-EF45-BBA7-53C0B8D4169E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119964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4598AF7A-902B-DA4A-B213-C15D172DC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1660843"/>
                  </p:ext>
                </p:extLst>
              </p:nvPr>
            </p:nvGraphicFramePr>
            <p:xfrm>
              <a:off x="978140" y="1791198"/>
              <a:ext cx="4139716" cy="327560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39716" cy="327560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4598AF7A-902B-DA4A-B213-C15D172DC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140" y="1791198"/>
                <a:ext cx="4139716" cy="3275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88696FB8-D777-A447-9BC0-5D68FAC4AC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538286"/>
                  </p:ext>
                </p:extLst>
              </p:nvPr>
            </p:nvGraphicFramePr>
            <p:xfrm>
              <a:off x="6752824" y="1545303"/>
              <a:ext cx="4779781" cy="376739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79781" cy="3767390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 ay="3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88696FB8-D777-A447-9BC0-5D68FAC4AC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52824" y="1545303"/>
                <a:ext cx="4779781" cy="376739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C5F26C-A716-354D-BF5C-E8D07527E8EE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4-3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470433-4B4A-0448-BA0C-695242A8832F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16691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4598AF7A-902B-DA4A-B213-C15D172DC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2543318"/>
                  </p:ext>
                </p:extLst>
              </p:nvPr>
            </p:nvGraphicFramePr>
            <p:xfrm>
              <a:off x="978140" y="1791198"/>
              <a:ext cx="4139716" cy="327560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39716" cy="327560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4598AF7A-902B-DA4A-B213-C15D172DC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140" y="1791198"/>
                <a:ext cx="4139716" cy="3275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DC4D7370-DF5C-A94B-B98A-48BD9DB128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2031423"/>
                  </p:ext>
                </p:extLst>
              </p:nvPr>
            </p:nvGraphicFramePr>
            <p:xfrm>
              <a:off x="6857281" y="1700503"/>
              <a:ext cx="4303102" cy="34569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03102" cy="3456985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 az="3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DC4D7370-DF5C-A94B-B98A-48BD9DB128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7281" y="1700503"/>
                <a:ext cx="4303102" cy="345698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2D2D45-575A-5A49-99A5-680D8F9F12BB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42F89F1-13E0-BF47-90B1-3A774279E935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4-1</a:t>
            </a:r>
          </a:p>
        </p:txBody>
      </p:sp>
    </p:spTree>
    <p:extLst>
      <p:ext uri="{BB962C8B-B14F-4D97-AF65-F5344CB8AC3E}">
        <p14:creationId xmlns:p14="http://schemas.microsoft.com/office/powerpoint/2010/main" val="95890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736317" y="1846748"/>
            <a:ext cx="532389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90°</a:t>
            </a:r>
          </a:p>
        </p:txBody>
      </p:sp>
    </p:spTree>
    <p:extLst>
      <p:ext uri="{BB962C8B-B14F-4D97-AF65-F5344CB8AC3E}">
        <p14:creationId xmlns:p14="http://schemas.microsoft.com/office/powerpoint/2010/main" val="119935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0FFEBCA5-F44A-C047-B27E-E18D36B5FA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6367524"/>
                  </p:ext>
                </p:extLst>
              </p:nvPr>
            </p:nvGraphicFramePr>
            <p:xfrm>
              <a:off x="1245995" y="1009813"/>
              <a:ext cx="3645196" cy="48383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45196" cy="483837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0FFEBCA5-F44A-C047-B27E-E18D36B5FA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995" y="1009813"/>
                <a:ext cx="3645196" cy="48383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13D4B7ED-FECA-8C4A-B220-B6894D28DE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6601806"/>
                  </p:ext>
                </p:extLst>
              </p:nvPr>
            </p:nvGraphicFramePr>
            <p:xfrm>
              <a:off x="6203747" y="2161651"/>
              <a:ext cx="4727205" cy="253469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27205" cy="2534694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y="3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13D4B7ED-FECA-8C4A-B220-B6894D28DE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3747" y="2161651"/>
                <a:ext cx="4727205" cy="253469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264EF9-43C5-F24E-9F34-7F6075C30B2F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5-2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AC9128-F5BC-AE41-BD6E-4154E37087BF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64350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0FFEBCA5-F44A-C047-B27E-E18D36B5FA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0919280"/>
                  </p:ext>
                </p:extLst>
              </p:nvPr>
            </p:nvGraphicFramePr>
            <p:xfrm>
              <a:off x="999695" y="1297677"/>
              <a:ext cx="4137789" cy="42626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37789" cy="4262638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0FFEBCA5-F44A-C047-B27E-E18D36B5FA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695" y="1297677"/>
                <a:ext cx="4137789" cy="4262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1602732D-9C86-A841-8818-D81526DF9A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4397188"/>
                  </p:ext>
                </p:extLst>
              </p:nvPr>
            </p:nvGraphicFramePr>
            <p:xfrm>
              <a:off x="6508811" y="1124698"/>
              <a:ext cx="5267800" cy="460859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267800" cy="460859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1602732D-9C86-A841-8818-D81526DF9A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8811" y="1124698"/>
                <a:ext cx="5267800" cy="460859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B6C0DFD-6A1F-7D48-AB07-FA366AAE498E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5-1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0D64EF-7C76-3545-A6DD-DAD527C4BE3B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87732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09A72F02-1E9C-264F-85A7-003486B956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4524796"/>
                  </p:ext>
                </p:extLst>
              </p:nvPr>
            </p:nvGraphicFramePr>
            <p:xfrm>
              <a:off x="1225400" y="1009812"/>
              <a:ext cx="3645192" cy="48383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45192" cy="483837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09A72F02-1E9C-264F-85A7-003486B95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5400" y="1009812"/>
                <a:ext cx="3645192" cy="4838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F1B4A04A-E337-9246-B91D-F4CB7D01D1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6663952"/>
                  </p:ext>
                </p:extLst>
              </p:nvPr>
            </p:nvGraphicFramePr>
            <p:xfrm>
              <a:off x="6723516" y="1956393"/>
              <a:ext cx="4838392" cy="29452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838392" cy="2945205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600000" az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F1B4A04A-E337-9246-B91D-F4CB7D01D1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3516" y="1956393"/>
                <a:ext cx="4838392" cy="294520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E288FE-314F-4A4D-8CBB-C71747A4245D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6-2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BBBBEE-6C87-2E4B-84B7-313ABE7ECCBE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6-1</a:t>
            </a:r>
          </a:p>
        </p:txBody>
      </p:sp>
    </p:spTree>
    <p:extLst>
      <p:ext uri="{BB962C8B-B14F-4D97-AF65-F5344CB8AC3E}">
        <p14:creationId xmlns:p14="http://schemas.microsoft.com/office/powerpoint/2010/main" val="3326020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09A72F02-1E9C-264F-85A7-003486B956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8267589"/>
                  </p:ext>
                </p:extLst>
              </p:nvPr>
            </p:nvGraphicFramePr>
            <p:xfrm>
              <a:off x="373088" y="1329540"/>
              <a:ext cx="5349816" cy="41989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349816" cy="4198919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z="14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09A72F02-1E9C-264F-85A7-003486B956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3088" y="1329540"/>
                <a:ext cx="5349816" cy="4198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233D8BAE-FC12-374C-B28B-3C481BA432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7206759"/>
                  </p:ext>
                </p:extLst>
              </p:nvPr>
            </p:nvGraphicFramePr>
            <p:xfrm>
              <a:off x="6909842" y="1019136"/>
              <a:ext cx="4465744" cy="48197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65744" cy="481972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z="14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233D8BAE-FC12-374C-B28B-3C481BA43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9842" y="1019136"/>
                <a:ext cx="4465744" cy="481972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4918EF-1EA6-C14E-B1C8-CF6955F1BF12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6-1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50F5A05-6C6A-964E-9254-3E2BB05B0564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6-1</a:t>
            </a:r>
          </a:p>
        </p:txBody>
      </p:sp>
    </p:spTree>
    <p:extLst>
      <p:ext uri="{BB962C8B-B14F-4D97-AF65-F5344CB8AC3E}">
        <p14:creationId xmlns:p14="http://schemas.microsoft.com/office/powerpoint/2010/main" val="93073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3ADED4A2-A5B4-7748-A50D-9CC627579F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2065833"/>
                  </p:ext>
                </p:extLst>
              </p:nvPr>
            </p:nvGraphicFramePr>
            <p:xfrm>
              <a:off x="1194296" y="1573990"/>
              <a:ext cx="3710021" cy="37100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10021" cy="3710022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3ADED4A2-A5B4-7748-A50D-9CC627579F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4296" y="1573990"/>
                <a:ext cx="3710021" cy="3710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モデル 6">
                <a:extLst>
                  <a:ext uri="{FF2B5EF4-FFF2-40B4-BE49-F238E27FC236}">
                    <a16:creationId xmlns:a16="http://schemas.microsoft.com/office/drawing/2014/main" id="{26BB18F4-12FB-904B-9554-61382DBC9F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4760182"/>
                  </p:ext>
                </p:extLst>
              </p:nvPr>
            </p:nvGraphicFramePr>
            <p:xfrm>
              <a:off x="7321487" y="1281177"/>
              <a:ext cx="3642454" cy="429564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42454" cy="429564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40354371" dy="-13451457" dz="4483819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モデル 6">
                <a:extLst>
                  <a:ext uri="{FF2B5EF4-FFF2-40B4-BE49-F238E27FC236}">
                    <a16:creationId xmlns:a16="http://schemas.microsoft.com/office/drawing/2014/main" id="{26BB18F4-12FB-904B-9554-61382DBC9F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21487" y="1281177"/>
                <a:ext cx="3642454" cy="429564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30F53F-198F-FA48-80CF-EB43C6EB1EE9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811714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76ABF2C-D79B-FA4C-BF36-172C27B015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5462923"/>
                  </p:ext>
                </p:extLst>
              </p:nvPr>
            </p:nvGraphicFramePr>
            <p:xfrm>
              <a:off x="1461320" y="1206741"/>
              <a:ext cx="3173354" cy="44445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73354" cy="444451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6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76ABF2C-D79B-FA4C-BF36-172C27B015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1320" y="1206741"/>
                <a:ext cx="3173354" cy="4444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14814277-AEEB-3043-9407-9FE2CC0EF5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0698508"/>
                  </p:ext>
                </p:extLst>
              </p:nvPr>
            </p:nvGraphicFramePr>
            <p:xfrm>
              <a:off x="7295333" y="1389289"/>
              <a:ext cx="3694763" cy="40794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694763" cy="407941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-13451460" dy="-17935281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6000000" az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14814277-AEEB-3043-9407-9FE2CC0EF5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95333" y="1389289"/>
                <a:ext cx="3694763" cy="407941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59399F-D18C-B24F-A62D-FF9B4B0A31EC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7-2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57E8E0-7ABA-D449-9D52-B002959950C9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7-1</a:t>
            </a:r>
          </a:p>
        </p:txBody>
      </p:sp>
    </p:spTree>
    <p:extLst>
      <p:ext uri="{BB962C8B-B14F-4D97-AF65-F5344CB8AC3E}">
        <p14:creationId xmlns:p14="http://schemas.microsoft.com/office/powerpoint/2010/main" val="1368186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76ABF2C-D79B-FA4C-BF36-172C27B015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178998"/>
                  </p:ext>
                </p:extLst>
              </p:nvPr>
            </p:nvGraphicFramePr>
            <p:xfrm>
              <a:off x="675360" y="1543085"/>
              <a:ext cx="4747848" cy="377182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747848" cy="3771829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z="6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76ABF2C-D79B-FA4C-BF36-172C27B015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360" y="1543085"/>
                <a:ext cx="4747848" cy="37718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CFCF6C29-5E3C-9840-B85A-18B594CC84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6501636"/>
                  </p:ext>
                </p:extLst>
              </p:nvPr>
            </p:nvGraphicFramePr>
            <p:xfrm>
              <a:off x="7370197" y="1264254"/>
              <a:ext cx="3545035" cy="432948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45035" cy="4329488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z="60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CFCF6C29-5E3C-9840-B85A-18B594CC84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70197" y="1264254"/>
                <a:ext cx="3545035" cy="432948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5ED064B-DA75-1341-98B6-6197EC088B5C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7-1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F4F8FC-87B7-D442-B824-2A4AA5AE1C8A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7-1</a:t>
            </a:r>
          </a:p>
        </p:txBody>
      </p:sp>
    </p:spTree>
    <p:extLst>
      <p:ext uri="{BB962C8B-B14F-4D97-AF65-F5344CB8AC3E}">
        <p14:creationId xmlns:p14="http://schemas.microsoft.com/office/powerpoint/2010/main" val="4273673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073377" y="1851645"/>
            <a:ext cx="661751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833088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8FAA2A3C-AA6B-7448-BD12-1D0A08BBFD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6611580"/>
                  </p:ext>
                </p:extLst>
              </p:nvPr>
            </p:nvGraphicFramePr>
            <p:xfrm>
              <a:off x="1356901" y="1316649"/>
              <a:ext cx="3382195" cy="422470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82195" cy="4224702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8FAA2A3C-AA6B-7448-BD12-1D0A08BBFD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6901" y="1316649"/>
                <a:ext cx="3382195" cy="4224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ED586FA2-E749-324F-8060-A5A76DA567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4634283"/>
                  </p:ext>
                </p:extLst>
              </p:nvPr>
            </p:nvGraphicFramePr>
            <p:xfrm>
              <a:off x="7953710" y="1359120"/>
              <a:ext cx="2378011" cy="413975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378011" cy="413975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-1345146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7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ED586FA2-E749-324F-8060-A5A76DA56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53710" y="1359120"/>
                <a:ext cx="2378011" cy="4139758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D1F867-7371-1241-A0F2-318DE3D804C9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BD9622-6330-6042-A8DD-230D7708F63F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8-1</a:t>
            </a:r>
          </a:p>
        </p:txBody>
      </p:sp>
    </p:spTree>
    <p:extLst>
      <p:ext uri="{BB962C8B-B14F-4D97-AF65-F5344CB8AC3E}">
        <p14:creationId xmlns:p14="http://schemas.microsoft.com/office/powerpoint/2010/main" val="1823430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8FAA2A3C-AA6B-7448-BD12-1D0A08BBFD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0479742"/>
                  </p:ext>
                </p:extLst>
              </p:nvPr>
            </p:nvGraphicFramePr>
            <p:xfrm>
              <a:off x="1210029" y="1141126"/>
              <a:ext cx="3678510" cy="45757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78510" cy="4575747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2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8FAA2A3C-AA6B-7448-BD12-1D0A08BBFD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0029" y="1141126"/>
                <a:ext cx="3678510" cy="4575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CDF16B01-F5A9-744A-83F1-3D47C3F249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2218738"/>
                  </p:ext>
                </p:extLst>
              </p:nvPr>
            </p:nvGraphicFramePr>
            <p:xfrm>
              <a:off x="7326236" y="876110"/>
              <a:ext cx="3632957" cy="51057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32957" cy="5105774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2000000" az="7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CDF16B01-F5A9-744A-83F1-3D47C3F249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6236" y="876110"/>
                <a:ext cx="3632957" cy="510577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641918-F49C-6A44-8F5A-6C3FC34EF56A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C253C5-F1A3-4249-A402-BAA0430F5399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8-1</a:t>
            </a:r>
          </a:p>
        </p:txBody>
      </p:sp>
    </p:spTree>
    <p:extLst>
      <p:ext uri="{BB962C8B-B14F-4D97-AF65-F5344CB8AC3E}">
        <p14:creationId xmlns:p14="http://schemas.microsoft.com/office/powerpoint/2010/main" val="2716890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C891A099-10C8-B94D-94EE-EFA0104CC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0643616"/>
                  </p:ext>
                </p:extLst>
              </p:nvPr>
            </p:nvGraphicFramePr>
            <p:xfrm>
              <a:off x="1260736" y="1297674"/>
              <a:ext cx="3574524" cy="42626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74524" cy="426265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C891A099-10C8-B94D-94EE-EFA0104CC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0736" y="1297674"/>
                <a:ext cx="3574524" cy="4262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C499FF75-438C-564B-9A02-55179BFD90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966251"/>
                  </p:ext>
                </p:extLst>
              </p:nvPr>
            </p:nvGraphicFramePr>
            <p:xfrm>
              <a:off x="7143107" y="859284"/>
              <a:ext cx="3999214" cy="513942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999214" cy="513942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-448382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y="7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C499FF75-438C-564B-9A02-55179BFD90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3107" y="859284"/>
                <a:ext cx="3999214" cy="513942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94957D-DDD8-5B4D-BEDA-C9E384703BDB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8-3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471D67-65FA-7942-A660-22D9003A6322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8-1</a:t>
            </a:r>
          </a:p>
        </p:txBody>
      </p:sp>
    </p:spTree>
    <p:extLst>
      <p:ext uri="{BB962C8B-B14F-4D97-AF65-F5344CB8AC3E}">
        <p14:creationId xmlns:p14="http://schemas.microsoft.com/office/powerpoint/2010/main" val="1034216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7908E6-CF58-0845-9BB2-C205573B521E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8-3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CF20F6-E5E5-7B43-815D-7497AFCAB44A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8-3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モデル 8">
                <a:extLst>
                  <a:ext uri="{FF2B5EF4-FFF2-40B4-BE49-F238E27FC236}">
                    <a16:creationId xmlns:a16="http://schemas.microsoft.com/office/drawing/2014/main" id="{67817A94-CB2D-2D4C-85F6-35DFD0A315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8159816"/>
                  </p:ext>
                </p:extLst>
              </p:nvPr>
            </p:nvGraphicFramePr>
            <p:xfrm>
              <a:off x="6610021" y="1357097"/>
              <a:ext cx="5067960" cy="41438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67960" cy="414380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-448382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 az="7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モデル 8">
                <a:extLst>
                  <a:ext uri="{FF2B5EF4-FFF2-40B4-BE49-F238E27FC236}">
                    <a16:creationId xmlns:a16="http://schemas.microsoft.com/office/drawing/2014/main" id="{67817A94-CB2D-2D4C-85F6-35DFD0A315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0021" y="1357097"/>
                <a:ext cx="5067960" cy="4143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モデル 9">
                <a:extLst>
                  <a:ext uri="{FF2B5EF4-FFF2-40B4-BE49-F238E27FC236}">
                    <a16:creationId xmlns:a16="http://schemas.microsoft.com/office/drawing/2014/main" id="{F837832F-D627-1747-995C-F82AF809D8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6421030"/>
                  </p:ext>
                </p:extLst>
              </p:nvPr>
            </p:nvGraphicFramePr>
            <p:xfrm>
              <a:off x="1192993" y="1573999"/>
              <a:ext cx="3710009" cy="37100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10009" cy="371000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-4483820" dy="-17935281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モデル 9">
                <a:extLst>
                  <a:ext uri="{FF2B5EF4-FFF2-40B4-BE49-F238E27FC236}">
                    <a16:creationId xmlns:a16="http://schemas.microsoft.com/office/drawing/2014/main" id="{F837832F-D627-1747-995C-F82AF809D8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2993" y="1573999"/>
                <a:ext cx="3710009" cy="37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7314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CFDCD42D-A6D1-F64E-A814-4E977A66D6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2133943"/>
                  </p:ext>
                </p:extLst>
              </p:nvPr>
            </p:nvGraphicFramePr>
            <p:xfrm>
              <a:off x="1210348" y="1391796"/>
              <a:ext cx="3675300" cy="407442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75300" cy="407442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CFDCD42D-A6D1-F64E-A814-4E977A66D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0348" y="1391796"/>
                <a:ext cx="3675300" cy="4074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4580ADE4-E132-624A-B912-8F3B1B97C4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8467820"/>
                  </p:ext>
                </p:extLst>
              </p:nvPr>
            </p:nvGraphicFramePr>
            <p:xfrm>
              <a:off x="7096401" y="1459186"/>
              <a:ext cx="4095200" cy="393965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095200" cy="393965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0"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4580ADE4-E132-624A-B912-8F3B1B97C4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6401" y="1459186"/>
                <a:ext cx="4095200" cy="393965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4D12BC-496B-7F49-979A-1261F1E3F41B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9-2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FD6FD62-275A-8A43-90E3-B6257154AD57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9-1</a:t>
            </a:r>
          </a:p>
        </p:txBody>
      </p:sp>
    </p:spTree>
    <p:extLst>
      <p:ext uri="{BB962C8B-B14F-4D97-AF65-F5344CB8AC3E}">
        <p14:creationId xmlns:p14="http://schemas.microsoft.com/office/powerpoint/2010/main" val="2696132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CFDCD42D-A6D1-F64E-A814-4E977A66D6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761287"/>
                  </p:ext>
                </p:extLst>
              </p:nvPr>
            </p:nvGraphicFramePr>
            <p:xfrm>
              <a:off x="979098" y="2290538"/>
              <a:ext cx="4137800" cy="227692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37800" cy="227692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CFDCD42D-A6D1-F64E-A814-4E977A66D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9098" y="2290538"/>
                <a:ext cx="4137800" cy="2276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2AFE40FD-F472-8941-8497-C97424A831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665698"/>
                  </p:ext>
                </p:extLst>
              </p:nvPr>
            </p:nvGraphicFramePr>
            <p:xfrm>
              <a:off x="7225545" y="2046471"/>
              <a:ext cx="3834338" cy="27650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34338" cy="276505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y="7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2AFE40FD-F472-8941-8497-C97424A831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5545" y="2046471"/>
                <a:ext cx="3834338" cy="276505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9E4EC-E5F8-D242-93FD-C77C7E333839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9-1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C42EFC-2F1F-7E46-9CD7-84E6F7A95452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9-1</a:t>
            </a:r>
          </a:p>
        </p:txBody>
      </p:sp>
    </p:spTree>
    <p:extLst>
      <p:ext uri="{BB962C8B-B14F-4D97-AF65-F5344CB8AC3E}">
        <p14:creationId xmlns:p14="http://schemas.microsoft.com/office/powerpoint/2010/main" val="1910518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130527" y="1851645"/>
            <a:ext cx="661751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150°</a:t>
            </a:r>
          </a:p>
        </p:txBody>
      </p:sp>
    </p:spTree>
    <p:extLst>
      <p:ext uri="{BB962C8B-B14F-4D97-AF65-F5344CB8AC3E}">
        <p14:creationId xmlns:p14="http://schemas.microsoft.com/office/powerpoint/2010/main" val="72516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3ADED4A2-A5B4-7748-A50D-9CC627579F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7697876"/>
                  </p:ext>
                </p:extLst>
              </p:nvPr>
            </p:nvGraphicFramePr>
            <p:xfrm>
              <a:off x="1410705" y="1182920"/>
              <a:ext cx="3277150" cy="44921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77150" cy="449215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369189" ay="-1691644" az="1062513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3ADED4A2-A5B4-7748-A50D-9CC627579F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0705" y="1182920"/>
                <a:ext cx="3277150" cy="4492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モデル 7">
                <a:extLst>
                  <a:ext uri="{FF2B5EF4-FFF2-40B4-BE49-F238E27FC236}">
                    <a16:creationId xmlns:a16="http://schemas.microsoft.com/office/drawing/2014/main" id="{AFE51C9A-D478-8A4E-B974-34E1863115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048705"/>
                  </p:ext>
                </p:extLst>
              </p:nvPr>
            </p:nvGraphicFramePr>
            <p:xfrm>
              <a:off x="6441114" y="2035653"/>
              <a:ext cx="5403201" cy="278668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403201" cy="2786688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9046418" ay="-2032407" az="1014272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モデル 7">
                <a:extLst>
                  <a:ext uri="{FF2B5EF4-FFF2-40B4-BE49-F238E27FC236}">
                    <a16:creationId xmlns:a16="http://schemas.microsoft.com/office/drawing/2014/main" id="{AFE51C9A-D478-8A4E-B974-34E1863115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1114" y="2035653"/>
                <a:ext cx="5403201" cy="278668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DEF971-3AA7-7840-9177-0A9E1CBD0C5F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1-1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535BB0-A038-0E45-BEBC-ECDE95D2AEB8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2655734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68EBBC51-C527-B44C-8057-174FBCC303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6905154"/>
                  </p:ext>
                </p:extLst>
              </p:nvPr>
            </p:nvGraphicFramePr>
            <p:xfrm>
              <a:off x="1225398" y="1320802"/>
              <a:ext cx="3645198" cy="42163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45198" cy="421639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7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68EBBC51-C527-B44C-8057-174FBCC303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5398" y="1320802"/>
                <a:ext cx="3645198" cy="4216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BE5A3C8B-62C7-AB44-A74F-57187C992C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9251122"/>
                  </p:ext>
                </p:extLst>
              </p:nvPr>
            </p:nvGraphicFramePr>
            <p:xfrm>
              <a:off x="7568858" y="1188368"/>
              <a:ext cx="3147715" cy="448124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47715" cy="4481244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7200000" az="90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BE5A3C8B-62C7-AB44-A74F-57187C992C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68858" y="1188368"/>
                <a:ext cx="3147715" cy="448124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AB8197-2C2C-C14B-BCB3-CD770FB26632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10-2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8132F32-801F-D64C-97DC-360E28A45AA2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10-1</a:t>
            </a:r>
          </a:p>
        </p:txBody>
      </p:sp>
    </p:spTree>
    <p:extLst>
      <p:ext uri="{BB962C8B-B14F-4D97-AF65-F5344CB8AC3E}">
        <p14:creationId xmlns:p14="http://schemas.microsoft.com/office/powerpoint/2010/main" val="2095142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68EBBC51-C527-B44C-8057-174FBCC303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0304654"/>
                  </p:ext>
                </p:extLst>
              </p:nvPr>
            </p:nvGraphicFramePr>
            <p:xfrm>
              <a:off x="1576683" y="1009811"/>
              <a:ext cx="2945202" cy="483837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202" cy="4838377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68EBBC51-C527-B44C-8057-174FBCC303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6683" y="1009811"/>
                <a:ext cx="2945202" cy="4838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DD03E2EB-8EEE-0B46-BE71-3559DD6CE7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545889"/>
                  </p:ext>
                </p:extLst>
              </p:nvPr>
            </p:nvGraphicFramePr>
            <p:xfrm>
              <a:off x="7473514" y="1220843"/>
              <a:ext cx="3338401" cy="44163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38401" cy="4416312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3589637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3600000" az="90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DD03E2EB-8EEE-0B46-BE71-3559DD6CE7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73514" y="1220843"/>
                <a:ext cx="3338401" cy="441631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561B6E-CF37-5949-A9DD-E7C145CBC96F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10-1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8D0BBD5-6AD4-3F4B-A8B1-E7C0E465C774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10-1</a:t>
            </a:r>
          </a:p>
        </p:txBody>
      </p:sp>
    </p:spTree>
    <p:extLst>
      <p:ext uri="{BB962C8B-B14F-4D97-AF65-F5344CB8AC3E}">
        <p14:creationId xmlns:p14="http://schemas.microsoft.com/office/powerpoint/2010/main" val="2776310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B649BB46-33C7-F14B-8AA2-ACBDC58385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8588416"/>
                  </p:ext>
                </p:extLst>
              </p:nvPr>
            </p:nvGraphicFramePr>
            <p:xfrm>
              <a:off x="1575396" y="1016542"/>
              <a:ext cx="2945204" cy="48383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204" cy="4838375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7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B649BB46-33C7-F14B-8AA2-ACBDC58385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5396" y="1016542"/>
                <a:ext cx="2945204" cy="4838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0B5C8605-A013-1941-B53F-02EE17941C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7188288"/>
                  </p:ext>
                </p:extLst>
              </p:nvPr>
            </p:nvGraphicFramePr>
            <p:xfrm>
              <a:off x="6847219" y="1590367"/>
              <a:ext cx="4582789" cy="370418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582789" cy="3704186"/>
                    </a:xfrm>
                    <a:prstGeom prst="rect">
                      <a:avLst/>
                    </a:prstGeom>
                  </am3d:spPr>
                  <am3d:camera>
                    <am3d:pos x="0" y="0" z="631461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10768912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7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0B5C8605-A013-1941-B53F-02EE17941C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7219" y="1590367"/>
                <a:ext cx="4582789" cy="370418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42C3A2-3C8E-A744-8476-94FD061734A5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2F9ED4-2D55-D645-81C1-03563477F494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11-1</a:t>
            </a:r>
          </a:p>
        </p:txBody>
      </p:sp>
    </p:spTree>
    <p:extLst>
      <p:ext uri="{BB962C8B-B14F-4D97-AF65-F5344CB8AC3E}">
        <p14:creationId xmlns:p14="http://schemas.microsoft.com/office/powerpoint/2010/main" val="4249660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B649BB46-33C7-F14B-8AA2-ACBDC58385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3757349"/>
                  </p:ext>
                </p:extLst>
              </p:nvPr>
            </p:nvGraphicFramePr>
            <p:xfrm>
              <a:off x="1260740" y="1297680"/>
              <a:ext cx="3574516" cy="426263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574516" cy="4262639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B649BB46-33C7-F14B-8AA2-ACBDC58385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0740" y="1297680"/>
                <a:ext cx="3574516" cy="4262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モデル 7">
                <a:extLst>
                  <a:ext uri="{FF2B5EF4-FFF2-40B4-BE49-F238E27FC236}">
                    <a16:creationId xmlns:a16="http://schemas.microsoft.com/office/drawing/2014/main" id="{57CFA179-3E4D-4644-A840-950B7AC886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2213716"/>
                  </p:ext>
                </p:extLst>
              </p:nvPr>
            </p:nvGraphicFramePr>
            <p:xfrm>
              <a:off x="7425892" y="747311"/>
              <a:ext cx="3436221" cy="536337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36221" cy="5363376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 az="90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モデル 7">
                <a:extLst>
                  <a:ext uri="{FF2B5EF4-FFF2-40B4-BE49-F238E27FC236}">
                    <a16:creationId xmlns:a16="http://schemas.microsoft.com/office/drawing/2014/main" id="{57CFA179-3E4D-4644-A840-950B7AC886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25892" y="747311"/>
                <a:ext cx="3436221" cy="536337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D176CB-4FCA-4746-8E8D-6C1A85D22A6A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A6B7F8-3D4A-6045-B73C-B0DD1243692E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11-1</a:t>
            </a:r>
          </a:p>
        </p:txBody>
      </p:sp>
    </p:spTree>
    <p:extLst>
      <p:ext uri="{BB962C8B-B14F-4D97-AF65-F5344CB8AC3E}">
        <p14:creationId xmlns:p14="http://schemas.microsoft.com/office/powerpoint/2010/main" val="3703656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CF500547-66CC-E749-AC53-7ABCE42D06B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2607978"/>
                  </p:ext>
                </p:extLst>
              </p:nvPr>
            </p:nvGraphicFramePr>
            <p:xfrm>
              <a:off x="1230725" y="1490962"/>
              <a:ext cx="3634546" cy="38760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34546" cy="387607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CF500547-66CC-E749-AC53-7ABCE42D06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0725" y="1490962"/>
                <a:ext cx="3634546" cy="38760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7412771F-DE21-0847-9EC6-277DAA3C51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2935817"/>
                  </p:ext>
                </p:extLst>
              </p:nvPr>
            </p:nvGraphicFramePr>
            <p:xfrm>
              <a:off x="7228981" y="827514"/>
              <a:ext cx="3827469" cy="520297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827469" cy="5202970"/>
                    </a:xfrm>
                    <a:prstGeom prst="rect">
                      <a:avLst/>
                    </a:prstGeom>
                  </am3d:spPr>
                  <am3d:camera>
                    <am3d:pos x="0" y="0" z="617370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800000" az="90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7412771F-DE21-0847-9EC6-277DAA3C51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8981" y="827514"/>
                <a:ext cx="3827469" cy="520297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59F52C9-1CED-854E-A5E5-5ED7871CE158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11-3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61845A-BD47-934F-A9ED-CA8F74E38DC6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11-1</a:t>
            </a:r>
          </a:p>
        </p:txBody>
      </p:sp>
    </p:spTree>
    <p:extLst>
      <p:ext uri="{BB962C8B-B14F-4D97-AF65-F5344CB8AC3E}">
        <p14:creationId xmlns:p14="http://schemas.microsoft.com/office/powerpoint/2010/main" val="845890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モデル 6">
                <a:extLst>
                  <a:ext uri="{FF2B5EF4-FFF2-40B4-BE49-F238E27FC236}">
                    <a16:creationId xmlns:a16="http://schemas.microsoft.com/office/drawing/2014/main" id="{3208FF78-F60C-A249-AAF9-E4F31135CA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6862607"/>
                  </p:ext>
                </p:extLst>
              </p:nvPr>
            </p:nvGraphicFramePr>
            <p:xfrm>
              <a:off x="7463736" y="1458777"/>
              <a:ext cx="3360533" cy="394044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60533" cy="3940444"/>
                    </a:xfrm>
                    <a:prstGeom prst="rect">
                      <a:avLst/>
                    </a:prstGeom>
                  </am3d:spPr>
                  <am3d:camera>
                    <am3d:pos x="0" y="0" z="617370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モデル 6">
                <a:extLst>
                  <a:ext uri="{FF2B5EF4-FFF2-40B4-BE49-F238E27FC236}">
                    <a16:creationId xmlns:a16="http://schemas.microsoft.com/office/drawing/2014/main" id="{3208FF78-F60C-A249-AAF9-E4F31135CA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63736" y="1458777"/>
                <a:ext cx="3360533" cy="3940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モデル 7">
                <a:extLst>
                  <a:ext uri="{FF2B5EF4-FFF2-40B4-BE49-F238E27FC236}">
                    <a16:creationId xmlns:a16="http://schemas.microsoft.com/office/drawing/2014/main" id="{18E5E3F6-4CC0-9E48-95D2-C9B62B223D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364365"/>
                  </p:ext>
                </p:extLst>
              </p:nvPr>
            </p:nvGraphicFramePr>
            <p:xfrm>
              <a:off x="1374589" y="921607"/>
              <a:ext cx="3346818" cy="50147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46818" cy="5014785"/>
                    </a:xfrm>
                    <a:prstGeom prst="rect">
                      <a:avLst/>
                    </a:prstGeom>
                  </am3d:spPr>
                  <am3d:camera>
                    <am3d:pos x="0" y="0" z="617370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モデル 7">
                <a:extLst>
                  <a:ext uri="{FF2B5EF4-FFF2-40B4-BE49-F238E27FC236}">
                    <a16:creationId xmlns:a16="http://schemas.microsoft.com/office/drawing/2014/main" id="{18E5E3F6-4CC0-9E48-95D2-C9B62B223D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4589" y="921607"/>
                <a:ext cx="3346818" cy="501478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932440-3B43-A648-9CD6-6BFFE5F4B66F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11-3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CD2C0F7-A298-EB4F-BFAD-B01167D50F08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11-3</a:t>
            </a:r>
          </a:p>
        </p:txBody>
      </p:sp>
    </p:spTree>
    <p:extLst>
      <p:ext uri="{BB962C8B-B14F-4D97-AF65-F5344CB8AC3E}">
        <p14:creationId xmlns:p14="http://schemas.microsoft.com/office/powerpoint/2010/main" val="214146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084807" y="1851645"/>
            <a:ext cx="661751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180°</a:t>
            </a:r>
          </a:p>
        </p:txBody>
      </p:sp>
    </p:spTree>
    <p:extLst>
      <p:ext uri="{BB962C8B-B14F-4D97-AF65-F5344CB8AC3E}">
        <p14:creationId xmlns:p14="http://schemas.microsoft.com/office/powerpoint/2010/main" val="4067732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7937D719-A26C-074E-A4E8-5FF5EA3F46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12318839"/>
                  </p:ext>
                </p:extLst>
              </p:nvPr>
            </p:nvGraphicFramePr>
            <p:xfrm>
              <a:off x="1690296" y="1068067"/>
              <a:ext cx="2717975" cy="472186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17975" cy="4721862"/>
                    </a:xfrm>
                    <a:prstGeom prst="rect">
                      <a:avLst/>
                    </a:prstGeom>
                  </am3d:spPr>
                  <am3d:camera>
                    <am3d:pos x="0" y="0" z="66557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10768912"/>
                    <am3d:scale>
                      <am3d:sx n="1000000" d="1000000"/>
                      <am3d:sy n="1000000" d="1000000"/>
                      <am3d:sz n="1000000" d="1000000"/>
                    </am3d:scale>
                    <am3d:rot ax="4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7937D719-A26C-074E-A4E8-5FF5EA3F4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0296" y="1068067"/>
                <a:ext cx="2717975" cy="4721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12A6ED67-0D89-DD4E-A2B4-55DDF3C7DB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7496460"/>
                  </p:ext>
                </p:extLst>
              </p:nvPr>
            </p:nvGraphicFramePr>
            <p:xfrm>
              <a:off x="7783729" y="1068068"/>
              <a:ext cx="2717974" cy="472186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717974" cy="4721861"/>
                    </a:xfrm>
                    <a:prstGeom prst="rect">
                      <a:avLst/>
                    </a:prstGeom>
                  </am3d:spPr>
                  <am3d:camera>
                    <am3d:pos x="0" y="0" z="66557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7179275" dy="-17948187" dz="10768912"/>
                    <am3d:scale>
                      <am3d:sx n="1000000" d="1000000"/>
                      <am3d:sy n="1000000" d="1000000"/>
                      <am3d:sz n="1000000" d="1000000"/>
                    </am3d:scale>
                    <am3d:rot ax="4200000" az="108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12A6ED67-0D89-DD4E-A2B4-55DDF3C7DB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83729" y="1068068"/>
                <a:ext cx="2717974" cy="472186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C6E42DA-6A40-4048-9C93-D68E3A6D1B9B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32C650-1142-0D47-93C6-80CA6B91AC71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12-1</a:t>
            </a:r>
          </a:p>
        </p:txBody>
      </p:sp>
    </p:spTree>
    <p:extLst>
      <p:ext uri="{BB962C8B-B14F-4D97-AF65-F5344CB8AC3E}">
        <p14:creationId xmlns:p14="http://schemas.microsoft.com/office/powerpoint/2010/main" val="4284204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7937D719-A26C-074E-A4E8-5FF5EA3F46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7301679"/>
                  </p:ext>
                </p:extLst>
              </p:nvPr>
            </p:nvGraphicFramePr>
            <p:xfrm>
              <a:off x="495114" y="2172971"/>
              <a:ext cx="5105765" cy="251205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105765" cy="2512054"/>
                    </a:xfrm>
                    <a:prstGeom prst="rect">
                      <a:avLst/>
                    </a:prstGeom>
                  </am3d:spPr>
                  <am3d:camera>
                    <am3d:pos x="0" y="0" z="66557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10768912"/>
                    <am3d:scale>
                      <am3d:sx n="1000000" d="1000000"/>
                      <am3d:sy n="1000000" d="1000000"/>
                      <am3d:sz n="1000000" d="1000000"/>
                    </am3d:scale>
                    <am3d:rot ay="4200000" az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7937D719-A26C-074E-A4E8-5FF5EA3F4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114" y="2172971"/>
                <a:ext cx="5105765" cy="2512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6326E767-D589-734D-B570-1310D04276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8879249"/>
                  </p:ext>
                </p:extLst>
              </p:nvPr>
            </p:nvGraphicFramePr>
            <p:xfrm>
              <a:off x="6916881" y="1720772"/>
              <a:ext cx="4454245" cy="341645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54245" cy="3416452"/>
                    </a:xfrm>
                    <a:prstGeom prst="rect">
                      <a:avLst/>
                    </a:prstGeom>
                  </am3d:spPr>
                  <am3d:camera>
                    <am3d:pos x="0" y="0" z="66557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10768912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y="4200000" az="1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6326E767-D589-734D-B570-1310D04276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6881" y="1720772"/>
                <a:ext cx="4454245" cy="3416452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5A803C-3460-1943-988C-76779E1D45DB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001AE4-2677-9E43-BB8A-BD31422817A6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12-1</a:t>
            </a:r>
          </a:p>
        </p:txBody>
      </p:sp>
    </p:spTree>
    <p:extLst>
      <p:ext uri="{BB962C8B-B14F-4D97-AF65-F5344CB8AC3E}">
        <p14:creationId xmlns:p14="http://schemas.microsoft.com/office/powerpoint/2010/main" val="1527062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D0F9BEA1-D7CD-1748-AD60-0161472199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79065856"/>
                  </p:ext>
                </p:extLst>
              </p:nvPr>
            </p:nvGraphicFramePr>
            <p:xfrm>
              <a:off x="462183" y="1997374"/>
              <a:ext cx="5171630" cy="28632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171630" cy="2863251"/>
                    </a:xfrm>
                    <a:prstGeom prst="rect">
                      <a:avLst/>
                    </a:prstGeom>
                  </am3d:spPr>
                  <am3d:camera>
                    <am3d:pos x="0" y="0" z="665576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7179275" dy="-17948187" dz="10768912"/>
                    <am3d:scale>
                      <am3d:sx n="1000000" d="1000000"/>
                      <am3d:sy n="1000000" d="1000000"/>
                      <am3d:sz n="1000000" d="1000000"/>
                    </am3d:scale>
                    <am3d:rot az="4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D0F9BEA1-D7CD-1748-AD60-0161472199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2183" y="1997374"/>
                <a:ext cx="5171630" cy="2863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F4812ACA-EC0A-B34A-8A74-19A3FD47AA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8849358"/>
                  </p:ext>
                </p:extLst>
              </p:nvPr>
            </p:nvGraphicFramePr>
            <p:xfrm>
              <a:off x="6452769" y="1849562"/>
              <a:ext cx="5379892" cy="315887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379892" cy="3158873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z="4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F4812ACA-EC0A-B34A-8A74-19A3FD47AA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2769" y="1849562"/>
                <a:ext cx="5379892" cy="315887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9DA763-752C-1D4E-AA3F-B6EA81C74197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12-3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04C7BD-0686-2C41-BBD6-7EF04C5552C7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12-1</a:t>
            </a:r>
          </a:p>
        </p:txBody>
      </p:sp>
    </p:spTree>
    <p:extLst>
      <p:ext uri="{BB962C8B-B14F-4D97-AF65-F5344CB8AC3E}">
        <p14:creationId xmlns:p14="http://schemas.microsoft.com/office/powerpoint/2010/main" val="62433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21AC4F69-BE41-D34B-9385-46C78E21FA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3324336"/>
                  </p:ext>
                </p:extLst>
              </p:nvPr>
            </p:nvGraphicFramePr>
            <p:xfrm>
              <a:off x="434617" y="1391397"/>
              <a:ext cx="5226761" cy="407520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226761" cy="407520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z="2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21AC4F69-BE41-D34B-9385-46C78E21F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617" y="1391397"/>
                <a:ext cx="5226761" cy="40752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モデル 6">
                <a:extLst>
                  <a:ext uri="{FF2B5EF4-FFF2-40B4-BE49-F238E27FC236}">
                    <a16:creationId xmlns:a16="http://schemas.microsoft.com/office/drawing/2014/main" id="{1B093DE8-5D71-764A-9AC0-495AC66933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5050079"/>
                  </p:ext>
                </p:extLst>
              </p:nvPr>
            </p:nvGraphicFramePr>
            <p:xfrm>
              <a:off x="6557658" y="1294442"/>
              <a:ext cx="5170108" cy="42691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170108" cy="4269133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 az="2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モデル 6">
                <a:extLst>
                  <a:ext uri="{FF2B5EF4-FFF2-40B4-BE49-F238E27FC236}">
                    <a16:creationId xmlns:a16="http://schemas.microsoft.com/office/drawing/2014/main" id="{1B093DE8-5D71-764A-9AC0-495AC66933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57658" y="1294442"/>
                <a:ext cx="5170108" cy="426913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266AE7-B3BC-8E41-BF8E-5E7D4D26C698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2-2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F54432-7E60-7243-9532-428DC7286F36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2-1</a:t>
            </a:r>
          </a:p>
        </p:txBody>
      </p:sp>
    </p:spTree>
    <p:extLst>
      <p:ext uri="{BB962C8B-B14F-4D97-AF65-F5344CB8AC3E}">
        <p14:creationId xmlns:p14="http://schemas.microsoft.com/office/powerpoint/2010/main" val="1977268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F4812ACA-EC0A-B34A-8A74-19A3FD47AA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3847315"/>
                  </p:ext>
                </p:extLst>
              </p:nvPr>
            </p:nvGraphicFramePr>
            <p:xfrm>
              <a:off x="7730534" y="1244865"/>
              <a:ext cx="2826936" cy="43682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26936" cy="4368267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4200000"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F4812ACA-EC0A-B34A-8A74-19A3FD47AA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0534" y="1244865"/>
                <a:ext cx="2826936" cy="4368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モデル 7">
                <a:extLst>
                  <a:ext uri="{FF2B5EF4-FFF2-40B4-BE49-F238E27FC236}">
                    <a16:creationId xmlns:a16="http://schemas.microsoft.com/office/drawing/2014/main" id="{D0DE5480-09A4-5F4E-ACF7-BFD1DC7739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998012"/>
                  </p:ext>
                </p:extLst>
              </p:nvPr>
            </p:nvGraphicFramePr>
            <p:xfrm>
              <a:off x="1634533" y="1244887"/>
              <a:ext cx="2826930" cy="436822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26930" cy="4368225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4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モデル 7">
                <a:extLst>
                  <a:ext uri="{FF2B5EF4-FFF2-40B4-BE49-F238E27FC236}">
                    <a16:creationId xmlns:a16="http://schemas.microsoft.com/office/drawing/2014/main" id="{D0DE5480-09A4-5F4E-ACF7-BFD1DC7739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4533" y="1244887"/>
                <a:ext cx="2826930" cy="436822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5D92C75-F225-564E-BA15-3ADF025C6000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12-3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18DC9F-E8F8-764B-8779-D82D25DA3DBD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12-3</a:t>
            </a:r>
          </a:p>
        </p:txBody>
      </p:sp>
    </p:spTree>
    <p:extLst>
      <p:ext uri="{BB962C8B-B14F-4D97-AF65-F5344CB8AC3E}">
        <p14:creationId xmlns:p14="http://schemas.microsoft.com/office/powerpoint/2010/main" val="679628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4DEDD7D0-0FD3-894B-86FB-4C99F25C68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340385"/>
                  </p:ext>
                </p:extLst>
              </p:nvPr>
            </p:nvGraphicFramePr>
            <p:xfrm>
              <a:off x="1477976" y="1067868"/>
              <a:ext cx="3142614" cy="47222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42614" cy="4722263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4DEDD7D0-0FD3-894B-86FB-4C99F25C68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7976" y="1067868"/>
                <a:ext cx="3142614" cy="4722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0B211702-A4F6-7747-BC6F-58DD08951F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6861356"/>
                  </p:ext>
                </p:extLst>
              </p:nvPr>
            </p:nvGraphicFramePr>
            <p:xfrm>
              <a:off x="7571410" y="1067867"/>
              <a:ext cx="3142614" cy="47222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42614" cy="4722263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z="108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0B211702-A4F6-7747-BC6F-58DD08951F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71410" y="1067867"/>
                <a:ext cx="3142614" cy="4722263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F44B3E-AE1D-984D-948A-E89626DBD16A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F91BC14-B2B5-0841-BC59-220964FB9329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13-1</a:t>
            </a:r>
          </a:p>
        </p:txBody>
      </p:sp>
    </p:spTree>
    <p:extLst>
      <p:ext uri="{BB962C8B-B14F-4D97-AF65-F5344CB8AC3E}">
        <p14:creationId xmlns:p14="http://schemas.microsoft.com/office/powerpoint/2010/main" val="4161293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4DEDD7D0-0FD3-894B-86FB-4C99F25C68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2436456"/>
                  </p:ext>
                </p:extLst>
              </p:nvPr>
            </p:nvGraphicFramePr>
            <p:xfrm>
              <a:off x="1480830" y="1244873"/>
              <a:ext cx="3134336" cy="43682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34336" cy="4368253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5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4DEDD7D0-0FD3-894B-86FB-4C99F25C68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0830" y="1244873"/>
                <a:ext cx="3134336" cy="4368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777C7333-481A-D04B-A849-ED37E7DA38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6260377"/>
                  </p:ext>
                </p:extLst>
              </p:nvPr>
            </p:nvGraphicFramePr>
            <p:xfrm>
              <a:off x="7729259" y="1244880"/>
              <a:ext cx="2826910" cy="43682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26910" cy="4368235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5000000" ay="10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777C7333-481A-D04B-A849-ED37E7DA38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29259" y="1244880"/>
                <a:ext cx="2826910" cy="436823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749E3E-18FD-4346-94A9-E2F618D196EC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B4467D-CE1C-7648-9911-A00AE5D50189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13-1</a:t>
            </a:r>
          </a:p>
        </p:txBody>
      </p:sp>
    </p:spTree>
    <p:extLst>
      <p:ext uri="{BB962C8B-B14F-4D97-AF65-F5344CB8AC3E}">
        <p14:creationId xmlns:p14="http://schemas.microsoft.com/office/powerpoint/2010/main" val="2998103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027657" y="1851645"/>
            <a:ext cx="661751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210°</a:t>
            </a:r>
          </a:p>
        </p:txBody>
      </p:sp>
    </p:spTree>
    <p:extLst>
      <p:ext uri="{BB962C8B-B14F-4D97-AF65-F5344CB8AC3E}">
        <p14:creationId xmlns:p14="http://schemas.microsoft.com/office/powerpoint/2010/main" val="384202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モデル 3">
                <a:extLst>
                  <a:ext uri="{FF2B5EF4-FFF2-40B4-BE49-F238E27FC236}">
                    <a16:creationId xmlns:a16="http://schemas.microsoft.com/office/drawing/2014/main" id="{8308B0AA-07FE-2345-B5A0-1F3D55EC03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8145322"/>
                  </p:ext>
                </p:extLst>
              </p:nvPr>
            </p:nvGraphicFramePr>
            <p:xfrm>
              <a:off x="6870032" y="1206392"/>
              <a:ext cx="4545364" cy="44452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545364" cy="4445211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2600000" ay="3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モデル 3">
                <a:extLst>
                  <a:ext uri="{FF2B5EF4-FFF2-40B4-BE49-F238E27FC236}">
                    <a16:creationId xmlns:a16="http://schemas.microsoft.com/office/drawing/2014/main" id="{8308B0AA-07FE-2345-B5A0-1F3D55EC03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70032" y="1206392"/>
                <a:ext cx="4545364" cy="4445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モデル 4">
                <a:extLst>
                  <a:ext uri="{FF2B5EF4-FFF2-40B4-BE49-F238E27FC236}">
                    <a16:creationId xmlns:a16="http://schemas.microsoft.com/office/drawing/2014/main" id="{E64B994B-D26B-0D4A-8C8F-50EFE335DA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4272499"/>
                  </p:ext>
                </p:extLst>
              </p:nvPr>
            </p:nvGraphicFramePr>
            <p:xfrm>
              <a:off x="1577681" y="1192320"/>
              <a:ext cx="2940633" cy="447334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40633" cy="4473344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y="30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モデル 4">
                <a:extLst>
                  <a:ext uri="{FF2B5EF4-FFF2-40B4-BE49-F238E27FC236}">
                    <a16:creationId xmlns:a16="http://schemas.microsoft.com/office/drawing/2014/main" id="{E64B994B-D26B-0D4A-8C8F-50EFE335DA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7681" y="1192320"/>
                <a:ext cx="2940633" cy="4473344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77A296-B9EE-FB49-A4D6-7D491D3ABBA7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13-3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719146-803E-0B43-88A7-97A4D69DC36A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13-1</a:t>
            </a:r>
          </a:p>
        </p:txBody>
      </p:sp>
    </p:spTree>
    <p:extLst>
      <p:ext uri="{BB962C8B-B14F-4D97-AF65-F5344CB8AC3E}">
        <p14:creationId xmlns:p14="http://schemas.microsoft.com/office/powerpoint/2010/main" val="3184204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モデル 3">
                <a:extLst>
                  <a:ext uri="{FF2B5EF4-FFF2-40B4-BE49-F238E27FC236}">
                    <a16:creationId xmlns:a16="http://schemas.microsoft.com/office/drawing/2014/main" id="{8308B0AA-07FE-2345-B5A0-1F3D55EC035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501921"/>
                  </p:ext>
                </p:extLst>
              </p:nvPr>
            </p:nvGraphicFramePr>
            <p:xfrm>
              <a:off x="6988733" y="1590599"/>
              <a:ext cx="4307963" cy="36767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07963" cy="3676790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7200000" ay="12600000" az="3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モデル 3">
                <a:extLst>
                  <a:ext uri="{FF2B5EF4-FFF2-40B4-BE49-F238E27FC236}">
                    <a16:creationId xmlns:a16="http://schemas.microsoft.com/office/drawing/2014/main" id="{8308B0AA-07FE-2345-B5A0-1F3D55EC03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8733" y="1590599"/>
                <a:ext cx="4307963" cy="3676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3BA5260A-C902-D14C-9079-6E0BBA3E6E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6600265"/>
                  </p:ext>
                </p:extLst>
              </p:nvPr>
            </p:nvGraphicFramePr>
            <p:xfrm>
              <a:off x="1430448" y="940768"/>
              <a:ext cx="3237666" cy="497644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37666" cy="4976449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7200000" az="30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3BA5260A-C902-D14C-9079-6E0BBA3E6E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0448" y="940768"/>
                <a:ext cx="3237666" cy="497644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77A296-B9EE-FB49-A4D6-7D491D3ABBA7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13-3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1719146-803E-0B43-88A7-97A4D69DC36A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13-3</a:t>
            </a:r>
          </a:p>
        </p:txBody>
      </p:sp>
    </p:spTree>
    <p:extLst>
      <p:ext uri="{BB962C8B-B14F-4D97-AF65-F5344CB8AC3E}">
        <p14:creationId xmlns:p14="http://schemas.microsoft.com/office/powerpoint/2010/main" val="3849338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A695FD6B-3B03-B045-9F9E-AED1ACDF9C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7834742"/>
                  </p:ext>
                </p:extLst>
              </p:nvPr>
            </p:nvGraphicFramePr>
            <p:xfrm>
              <a:off x="1082797" y="741694"/>
              <a:ext cx="3932971" cy="537460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32971" cy="5374608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A695FD6B-3B03-B045-9F9E-AED1ACDF9C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2797" y="741694"/>
                <a:ext cx="3932971" cy="53746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3BE5F315-393A-364C-88F4-AFF51FD867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6308950"/>
                  </p:ext>
                </p:extLst>
              </p:nvPr>
            </p:nvGraphicFramePr>
            <p:xfrm>
              <a:off x="7135953" y="1427660"/>
              <a:ext cx="4013524" cy="400267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013524" cy="4002675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3600000" az="12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3BE5F315-393A-364C-88F4-AFF51FD867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35953" y="1427660"/>
                <a:ext cx="4013524" cy="400267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3E8FDD-C7E5-4442-ACB9-F994C56DC2E6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14-2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4653DC-AF09-564A-AB57-3EEEE50F1F79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14-1</a:t>
            </a:r>
          </a:p>
        </p:txBody>
      </p:sp>
    </p:spTree>
    <p:extLst>
      <p:ext uri="{BB962C8B-B14F-4D97-AF65-F5344CB8AC3E}">
        <p14:creationId xmlns:p14="http://schemas.microsoft.com/office/powerpoint/2010/main" val="3931448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A695FD6B-3B03-B045-9F9E-AED1ACDF9C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18038"/>
                  </p:ext>
                </p:extLst>
              </p:nvPr>
            </p:nvGraphicFramePr>
            <p:xfrm>
              <a:off x="861836" y="822287"/>
              <a:ext cx="4372323" cy="52134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72323" cy="5213422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A695FD6B-3B03-B045-9F9E-AED1ACDF9C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1836" y="822287"/>
                <a:ext cx="4372323" cy="5213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E5762C9E-65B3-064A-999B-7CE4D2394D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7943660"/>
                  </p:ext>
                </p:extLst>
              </p:nvPr>
            </p:nvGraphicFramePr>
            <p:xfrm>
              <a:off x="6615810" y="1530691"/>
              <a:ext cx="5056384" cy="379661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56384" cy="3796613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3600000" az="12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E5762C9E-65B3-064A-999B-7CE4D2394D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5810" y="1530691"/>
                <a:ext cx="5056384" cy="379661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D7C08C-F812-D244-9C15-AE07ABA6557B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14-1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7E22EA-C807-3940-A41B-D1CDE5220E42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14-1</a:t>
            </a:r>
          </a:p>
        </p:txBody>
      </p:sp>
    </p:spTree>
    <p:extLst>
      <p:ext uri="{BB962C8B-B14F-4D97-AF65-F5344CB8AC3E}">
        <p14:creationId xmlns:p14="http://schemas.microsoft.com/office/powerpoint/2010/main" val="1753181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2D9C149-08D2-1C45-B344-B549ED4038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7432571"/>
                  </p:ext>
                </p:extLst>
              </p:nvPr>
            </p:nvGraphicFramePr>
            <p:xfrm>
              <a:off x="1726874" y="831675"/>
              <a:ext cx="2644818" cy="51946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44818" cy="5194647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y="1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2D9C149-08D2-1C45-B344-B549ED4038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6874" y="831675"/>
                <a:ext cx="2644818" cy="51946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5023FEB7-6426-9C4B-BAB4-3B1FD5E906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6997059"/>
                  </p:ext>
                </p:extLst>
              </p:nvPr>
            </p:nvGraphicFramePr>
            <p:xfrm>
              <a:off x="7995159" y="811466"/>
              <a:ext cx="2295111" cy="523506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95111" cy="5235064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y="1800000" az="126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5023FEB7-6426-9C4B-BAB4-3B1FD5E90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5159" y="811466"/>
                <a:ext cx="2295111" cy="523506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4D6D57-71B2-344C-B080-6AD31305D4D2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15-2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3CD0814-92C1-8745-8F6F-BFBDA6EF0465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15-1</a:t>
            </a:r>
          </a:p>
        </p:txBody>
      </p:sp>
    </p:spTree>
    <p:extLst>
      <p:ext uri="{BB962C8B-B14F-4D97-AF65-F5344CB8AC3E}">
        <p14:creationId xmlns:p14="http://schemas.microsoft.com/office/powerpoint/2010/main" val="247916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2D9C149-08D2-1C45-B344-B549ED4038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2504372"/>
                  </p:ext>
                </p:extLst>
              </p:nvPr>
            </p:nvGraphicFramePr>
            <p:xfrm>
              <a:off x="430462" y="1555627"/>
              <a:ext cx="5235070" cy="374674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235070" cy="3746743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y="7200000" az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2D9C149-08D2-1C45-B344-B549ED4038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0462" y="1555627"/>
                <a:ext cx="5235070" cy="3746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796FB70B-C149-9746-B86E-9098479CAE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0819043"/>
                  </p:ext>
                </p:extLst>
              </p:nvPr>
            </p:nvGraphicFramePr>
            <p:xfrm>
              <a:off x="7245695" y="900806"/>
              <a:ext cx="3796613" cy="505638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96613" cy="5056384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-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2600000" ay="7200000" az="3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796FB70B-C149-9746-B86E-9098479CAE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45695" y="900806"/>
                <a:ext cx="3796613" cy="505638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B3D153-1600-774B-ACBC-64B4953E6C28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15-1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6FC932-D074-EA45-BF58-A6204CFC653B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15-1</a:t>
            </a:r>
          </a:p>
        </p:txBody>
      </p:sp>
    </p:spTree>
    <p:extLst>
      <p:ext uri="{BB962C8B-B14F-4D97-AF65-F5344CB8AC3E}">
        <p14:creationId xmlns:p14="http://schemas.microsoft.com/office/powerpoint/2010/main" val="186685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21AC4F69-BE41-D34B-9385-46C78E21FA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4540308"/>
                  </p:ext>
                </p:extLst>
              </p:nvPr>
            </p:nvGraphicFramePr>
            <p:xfrm>
              <a:off x="1379567" y="1330718"/>
              <a:ext cx="3336862" cy="41965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36862" cy="4196555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2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21AC4F69-BE41-D34B-9385-46C78E21F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9567" y="1330718"/>
                <a:ext cx="3336862" cy="4196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モデル 9">
                <a:extLst>
                  <a:ext uri="{FF2B5EF4-FFF2-40B4-BE49-F238E27FC236}">
                    <a16:creationId xmlns:a16="http://schemas.microsoft.com/office/drawing/2014/main" id="{D58D1293-16D0-8B41-9A8E-DC6A4EE354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8321954"/>
                  </p:ext>
                </p:extLst>
              </p:nvPr>
            </p:nvGraphicFramePr>
            <p:xfrm>
              <a:off x="6931485" y="1267460"/>
              <a:ext cx="4422458" cy="432307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422458" cy="4323075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3451460" dz="-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2400000" az="1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モデル 9">
                <a:extLst>
                  <a:ext uri="{FF2B5EF4-FFF2-40B4-BE49-F238E27FC236}">
                    <a16:creationId xmlns:a16="http://schemas.microsoft.com/office/drawing/2014/main" id="{D58D1293-16D0-8B41-9A8E-DC6A4EE354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31485" y="1267460"/>
                <a:ext cx="4422458" cy="432307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92DB22-71FF-F14A-BD4F-E13DD9925443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2-1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3DFE77B-DD7A-1B4C-A409-8ED8BAAB2C0A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2-1</a:t>
            </a:r>
          </a:p>
        </p:txBody>
      </p:sp>
    </p:spTree>
    <p:extLst>
      <p:ext uri="{BB962C8B-B14F-4D97-AF65-F5344CB8AC3E}">
        <p14:creationId xmlns:p14="http://schemas.microsoft.com/office/powerpoint/2010/main" val="3638727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027657" y="1851645"/>
            <a:ext cx="661751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240°</a:t>
            </a:r>
          </a:p>
        </p:txBody>
      </p:sp>
    </p:spTree>
    <p:extLst>
      <p:ext uri="{BB962C8B-B14F-4D97-AF65-F5344CB8AC3E}">
        <p14:creationId xmlns:p14="http://schemas.microsoft.com/office/powerpoint/2010/main" val="639931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1ADF2515-163C-254D-B688-3ABD87B799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3121028"/>
                  </p:ext>
                </p:extLst>
              </p:nvPr>
            </p:nvGraphicFramePr>
            <p:xfrm>
              <a:off x="1674898" y="759479"/>
              <a:ext cx="2748768" cy="53390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48768" cy="5339047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1ADF2515-163C-254D-B688-3ABD87B799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4898" y="759479"/>
                <a:ext cx="2748768" cy="53390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5DD7FF1A-0C87-9046-90DC-6B3B312FE6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4044312"/>
                  </p:ext>
                </p:extLst>
              </p:nvPr>
            </p:nvGraphicFramePr>
            <p:xfrm>
              <a:off x="6835048" y="2135297"/>
              <a:ext cx="4615332" cy="25874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615332" cy="2587405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-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3600000" az="14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5DD7FF1A-0C87-9046-90DC-6B3B312FE6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35048" y="2135297"/>
                <a:ext cx="4615332" cy="258740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879C15-724B-3849-BD65-A75BAEE209B8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E53CB-5AC3-A843-9001-509E62CD980C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16-1</a:t>
            </a:r>
          </a:p>
        </p:txBody>
      </p:sp>
    </p:spTree>
    <p:extLst>
      <p:ext uri="{BB962C8B-B14F-4D97-AF65-F5344CB8AC3E}">
        <p14:creationId xmlns:p14="http://schemas.microsoft.com/office/powerpoint/2010/main" val="2130865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1ADF2515-163C-254D-B688-3ABD87B799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6359987"/>
                  </p:ext>
                </p:extLst>
              </p:nvPr>
            </p:nvGraphicFramePr>
            <p:xfrm>
              <a:off x="1203820" y="1341290"/>
              <a:ext cx="3690925" cy="417541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90925" cy="4175416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z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1ADF2515-163C-254D-B688-3ABD87B799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3820" y="1341290"/>
                <a:ext cx="3690925" cy="4175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1F127F3F-E87A-8047-BDFB-B9B692BD27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4357539"/>
                  </p:ext>
                </p:extLst>
              </p:nvPr>
            </p:nvGraphicFramePr>
            <p:xfrm>
              <a:off x="6599538" y="1065592"/>
              <a:ext cx="5086350" cy="472680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086350" cy="4726809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0" ay="14400000" az="3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1F127F3F-E87A-8047-BDFB-B9B692BD27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99538" y="1065592"/>
                <a:ext cx="5086350" cy="472680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832F8E-EDF7-4743-8654-F74B6D05973D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3F5867-2DDE-4547-8CBB-75B34D1925D0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16-1</a:t>
            </a:r>
          </a:p>
        </p:txBody>
      </p:sp>
    </p:spTree>
    <p:extLst>
      <p:ext uri="{BB962C8B-B14F-4D97-AF65-F5344CB8AC3E}">
        <p14:creationId xmlns:p14="http://schemas.microsoft.com/office/powerpoint/2010/main" val="1497105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BE55FA32-B2DD-4142-ADFD-5DD262F45A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5143276"/>
                  </p:ext>
                </p:extLst>
              </p:nvPr>
            </p:nvGraphicFramePr>
            <p:xfrm>
              <a:off x="1689921" y="1039950"/>
              <a:ext cx="2716151" cy="477809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16151" cy="4778096"/>
                    </a:xfrm>
                    <a:prstGeom prst="rect">
                      <a:avLst/>
                    </a:prstGeom>
                  </am3d:spPr>
                  <am3d:camera>
                    <am3d:pos x="0" y="0" z="576535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133" d="1000000"/>
                    <am3d:preTrans dx="5985601" dy="-17956802" dz="5985601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y="4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BE55FA32-B2DD-4142-ADFD-5DD262F45A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9921" y="1039950"/>
                <a:ext cx="2716151" cy="4778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7A8824CE-FBA8-6241-B58F-FD350E4909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4131468"/>
                  </p:ext>
                </p:extLst>
              </p:nvPr>
            </p:nvGraphicFramePr>
            <p:xfrm>
              <a:off x="6594950" y="2278245"/>
              <a:ext cx="5095528" cy="230150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095528" cy="2301505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0800000" ay="4800000" az="14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7A8824CE-FBA8-6241-B58F-FD350E4909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4950" y="2278245"/>
                <a:ext cx="5095528" cy="230150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FECCF50-8F32-4D4C-885A-3AC6117C416F}"/>
              </a:ext>
            </a:extLst>
          </p:cNvPr>
          <p:cNvSpPr txBox="1"/>
          <p:nvPr/>
        </p:nvSpPr>
        <p:spPr>
          <a:xfrm>
            <a:off x="8348269" y="5840539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16-3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B76B66-67BA-334D-9A68-C29CE8A99C2F}"/>
              </a:ext>
            </a:extLst>
          </p:cNvPr>
          <p:cNvSpPr txBox="1"/>
          <p:nvPr/>
        </p:nvSpPr>
        <p:spPr>
          <a:xfrm>
            <a:off x="2253551" y="5840539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16-1</a:t>
            </a:r>
          </a:p>
        </p:txBody>
      </p:sp>
    </p:spTree>
    <p:extLst>
      <p:ext uri="{BB962C8B-B14F-4D97-AF65-F5344CB8AC3E}">
        <p14:creationId xmlns:p14="http://schemas.microsoft.com/office/powerpoint/2010/main" val="2111698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7A8824CE-FBA8-6241-B58F-FD350E4909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307024"/>
                  </p:ext>
                </p:extLst>
              </p:nvPr>
            </p:nvGraphicFramePr>
            <p:xfrm>
              <a:off x="7572190" y="1380185"/>
              <a:ext cx="3141052" cy="40976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41052" cy="4097627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 ay="4800000" az="14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7A8824CE-FBA8-6241-B58F-FD350E4909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72190" y="1380185"/>
                <a:ext cx="3141052" cy="4097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FEB585E8-E06C-0A41-BD71-B04D19684F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3546387"/>
                  </p:ext>
                </p:extLst>
              </p:nvPr>
            </p:nvGraphicFramePr>
            <p:xfrm>
              <a:off x="1593997" y="1054182"/>
              <a:ext cx="2908000" cy="474963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08000" cy="474963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3600000" ay="4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FEB585E8-E06C-0A41-BD71-B04D19684F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3997" y="1054182"/>
                <a:ext cx="2908000" cy="474963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D181F1-4055-9542-891B-51B5196A13EA}"/>
              </a:ext>
            </a:extLst>
          </p:cNvPr>
          <p:cNvSpPr txBox="1"/>
          <p:nvPr/>
        </p:nvSpPr>
        <p:spPr>
          <a:xfrm>
            <a:off x="8348269" y="5840539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16-3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D0264D-A863-544B-84A0-A5B6045B9B43}"/>
              </a:ext>
            </a:extLst>
          </p:cNvPr>
          <p:cNvSpPr txBox="1"/>
          <p:nvPr/>
        </p:nvSpPr>
        <p:spPr>
          <a:xfrm>
            <a:off x="2253551" y="5840539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16-3</a:t>
            </a:r>
          </a:p>
        </p:txBody>
      </p:sp>
    </p:spTree>
    <p:extLst>
      <p:ext uri="{BB962C8B-B14F-4D97-AF65-F5344CB8AC3E}">
        <p14:creationId xmlns:p14="http://schemas.microsoft.com/office/powerpoint/2010/main" val="39856903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A8EDA1A-4F5D-2142-B0A7-037569E093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5077320"/>
                  </p:ext>
                </p:extLst>
              </p:nvPr>
            </p:nvGraphicFramePr>
            <p:xfrm>
              <a:off x="1441864" y="915492"/>
              <a:ext cx="3212265" cy="50270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12265" cy="5027012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z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A8EDA1A-4F5D-2142-B0A7-037569E093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1864" y="915492"/>
                <a:ext cx="3212265" cy="5027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46EF264F-93ED-F040-B5F8-5FA55E6422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6197946"/>
                  </p:ext>
                </p:extLst>
              </p:nvPr>
            </p:nvGraphicFramePr>
            <p:xfrm>
              <a:off x="6499691" y="1182986"/>
              <a:ext cx="5288624" cy="449202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288624" cy="449202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y="14400000" az="180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46EF264F-93ED-F040-B5F8-5FA55E6422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9691" y="1182986"/>
                <a:ext cx="5288624" cy="449202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971B59-CF70-E94C-A9E8-29BDCCD71C56}"/>
              </a:ext>
            </a:extLst>
          </p:cNvPr>
          <p:cNvSpPr txBox="1"/>
          <p:nvPr/>
        </p:nvSpPr>
        <p:spPr>
          <a:xfrm>
            <a:off x="8348269" y="5842337"/>
            <a:ext cx="1588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17-2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E62E83-851C-5F4E-9997-D7706CF6119B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17-1</a:t>
            </a:r>
          </a:p>
        </p:txBody>
      </p:sp>
    </p:spTree>
    <p:extLst>
      <p:ext uri="{BB962C8B-B14F-4D97-AF65-F5344CB8AC3E}">
        <p14:creationId xmlns:p14="http://schemas.microsoft.com/office/powerpoint/2010/main" val="6415259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A8EDA1A-4F5D-2142-B0A7-037569E093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637421"/>
                  </p:ext>
                </p:extLst>
              </p:nvPr>
            </p:nvGraphicFramePr>
            <p:xfrm>
              <a:off x="1189978" y="919762"/>
              <a:ext cx="3716035" cy="501847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16035" cy="5018470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2600000" az="12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A8EDA1A-4F5D-2142-B0A7-037569E093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9978" y="919762"/>
                <a:ext cx="3716035" cy="5018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155BB690-BF75-0446-933E-E578B04129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108577"/>
                  </p:ext>
                </p:extLst>
              </p:nvPr>
            </p:nvGraphicFramePr>
            <p:xfrm>
              <a:off x="6548129" y="1629228"/>
              <a:ext cx="5191742" cy="359953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191742" cy="3599539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2600000" ay="14400000" az="12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155BB690-BF75-0446-933E-E578B04129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8129" y="1629228"/>
                <a:ext cx="5191742" cy="359953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90EA09C-B234-A44C-90C1-8B7D34865B54}"/>
              </a:ext>
            </a:extLst>
          </p:cNvPr>
          <p:cNvSpPr txBox="1"/>
          <p:nvPr/>
        </p:nvSpPr>
        <p:spPr>
          <a:xfrm>
            <a:off x="8348269" y="5842337"/>
            <a:ext cx="1588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17-1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DAD504-5785-AE48-BB4D-E42B05EB3A89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17-1</a:t>
            </a:r>
          </a:p>
        </p:txBody>
      </p:sp>
    </p:spTree>
    <p:extLst>
      <p:ext uri="{BB962C8B-B14F-4D97-AF65-F5344CB8AC3E}">
        <p14:creationId xmlns:p14="http://schemas.microsoft.com/office/powerpoint/2010/main" val="2398898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027657" y="1851645"/>
            <a:ext cx="661751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270°</a:t>
            </a:r>
          </a:p>
        </p:txBody>
      </p:sp>
    </p:spTree>
    <p:extLst>
      <p:ext uri="{BB962C8B-B14F-4D97-AF65-F5344CB8AC3E}">
        <p14:creationId xmlns:p14="http://schemas.microsoft.com/office/powerpoint/2010/main" val="3925635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EDBCA255-D5A8-8248-8EE6-592B91F35A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8150275"/>
                  </p:ext>
                </p:extLst>
              </p:nvPr>
            </p:nvGraphicFramePr>
            <p:xfrm>
              <a:off x="624842" y="1398087"/>
              <a:ext cx="4846311" cy="40618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846311" cy="4061826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y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EDBCA255-D5A8-8248-8EE6-592B91F35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842" y="1398087"/>
                <a:ext cx="4846311" cy="4061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DFCB6564-6B0F-6D41-9796-0E5B12CDA6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4905996"/>
                  </p:ext>
                </p:extLst>
              </p:nvPr>
            </p:nvGraphicFramePr>
            <p:xfrm>
              <a:off x="7367521" y="857234"/>
              <a:ext cx="3552960" cy="514353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552960" cy="5143533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0" ay="3600000" az="16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DFCB6564-6B0F-6D41-9796-0E5B12CDA6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521" y="857234"/>
                <a:ext cx="3552960" cy="5143533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10DFC0-1F99-A144-A656-C28B6884844C}"/>
              </a:ext>
            </a:extLst>
          </p:cNvPr>
          <p:cNvSpPr txBox="1"/>
          <p:nvPr/>
        </p:nvSpPr>
        <p:spPr>
          <a:xfrm>
            <a:off x="8348270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18-2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8CB98E-FFAF-B04A-B594-DEB41F3815E1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18-1</a:t>
            </a:r>
          </a:p>
        </p:txBody>
      </p:sp>
    </p:spTree>
    <p:extLst>
      <p:ext uri="{BB962C8B-B14F-4D97-AF65-F5344CB8AC3E}">
        <p14:creationId xmlns:p14="http://schemas.microsoft.com/office/powerpoint/2010/main" val="3919149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EDBCA255-D5A8-8248-8EE6-592B91F35A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02884450"/>
                  </p:ext>
                </p:extLst>
              </p:nvPr>
            </p:nvGraphicFramePr>
            <p:xfrm>
              <a:off x="1130820" y="976129"/>
              <a:ext cx="3834355" cy="49057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34355" cy="4905738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4400000" ay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EDBCA255-D5A8-8248-8EE6-592B91F35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820" y="976129"/>
                <a:ext cx="3834355" cy="4905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45C2B7B2-2FE3-8D45-97B5-E1F9345F87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4535241"/>
                  </p:ext>
                </p:extLst>
              </p:nvPr>
            </p:nvGraphicFramePr>
            <p:xfrm>
              <a:off x="6691134" y="1511812"/>
              <a:ext cx="4905736" cy="38343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905736" cy="3834355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4400000" ay="18000000" az="16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45C2B7B2-2FE3-8D45-97B5-E1F9345F87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1134" y="1511812"/>
                <a:ext cx="4905736" cy="383435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F6CC1D-252F-CF43-9D39-882F6ABC847C}"/>
              </a:ext>
            </a:extLst>
          </p:cNvPr>
          <p:cNvSpPr txBox="1"/>
          <p:nvPr/>
        </p:nvSpPr>
        <p:spPr>
          <a:xfrm>
            <a:off x="8348269" y="5842337"/>
            <a:ext cx="1588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18-1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B58D13-7AA2-2F4C-A438-F2BE7888F401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18-1</a:t>
            </a:r>
          </a:p>
        </p:txBody>
      </p:sp>
    </p:spTree>
    <p:extLst>
      <p:ext uri="{BB962C8B-B14F-4D97-AF65-F5344CB8AC3E}">
        <p14:creationId xmlns:p14="http://schemas.microsoft.com/office/powerpoint/2010/main" val="3360737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E29B0F7-EDCF-7D45-B905-9ABEEC4F08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6688890"/>
                  </p:ext>
                </p:extLst>
              </p:nvPr>
            </p:nvGraphicFramePr>
            <p:xfrm>
              <a:off x="1154365" y="1389300"/>
              <a:ext cx="3787263" cy="407939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87263" cy="407939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48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E29B0F7-EDCF-7D45-B905-9ABEEC4F08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365" y="1389300"/>
                <a:ext cx="3787263" cy="4079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3116025A-872A-E141-A1D0-716C566300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725356"/>
                  </p:ext>
                </p:extLst>
              </p:nvPr>
            </p:nvGraphicFramePr>
            <p:xfrm>
              <a:off x="7460539" y="1453320"/>
              <a:ext cx="3364351" cy="395135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364351" cy="3951356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4800000" ay="18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3116025A-872A-E141-A1D0-716C566300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60539" y="1453320"/>
                <a:ext cx="3364351" cy="39513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7097FA9-1BB3-3942-A2BF-BDC8073D4D43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3-2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40B17E-DA8D-2041-BAE9-5A45B0A069C1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3-1</a:t>
            </a:r>
          </a:p>
        </p:txBody>
      </p:sp>
    </p:spTree>
    <p:extLst>
      <p:ext uri="{BB962C8B-B14F-4D97-AF65-F5344CB8AC3E}">
        <p14:creationId xmlns:p14="http://schemas.microsoft.com/office/powerpoint/2010/main" val="3725818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15D383C8-54DE-4A4D-B5B6-D95D503678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4303180"/>
                  </p:ext>
                </p:extLst>
              </p:nvPr>
            </p:nvGraphicFramePr>
            <p:xfrm>
              <a:off x="1530239" y="943723"/>
              <a:ext cx="3035515" cy="497053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5515" cy="4970534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9600000" az="14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15D383C8-54DE-4A4D-B5B6-D95D503678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0239" y="943723"/>
                <a:ext cx="3035515" cy="4970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4B669A12-4AF3-5E41-9AA8-2ADEE5C38B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050353"/>
                  </p:ext>
                </p:extLst>
              </p:nvPr>
            </p:nvGraphicFramePr>
            <p:xfrm>
              <a:off x="7810686" y="827023"/>
              <a:ext cx="2666632" cy="520395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666632" cy="520395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9600000" ay="16200000" az="14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4B669A12-4AF3-5E41-9AA8-2ADEE5C38B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0686" y="827023"/>
                <a:ext cx="2666632" cy="520395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F0B364-C716-084E-8323-ABFA914EAC6D}"/>
              </a:ext>
            </a:extLst>
          </p:cNvPr>
          <p:cNvSpPr txBox="1"/>
          <p:nvPr/>
        </p:nvSpPr>
        <p:spPr>
          <a:xfrm>
            <a:off x="8348269" y="5842337"/>
            <a:ext cx="1588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19-2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126A4E-4C75-3B4D-82A5-ACA0FAB9F297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19-1</a:t>
            </a:r>
          </a:p>
        </p:txBody>
      </p:sp>
    </p:spTree>
    <p:extLst>
      <p:ext uri="{BB962C8B-B14F-4D97-AF65-F5344CB8AC3E}">
        <p14:creationId xmlns:p14="http://schemas.microsoft.com/office/powerpoint/2010/main" val="1559549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15D383C8-54DE-4A4D-B5B6-D95D503678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5857059"/>
                  </p:ext>
                </p:extLst>
              </p:nvPr>
            </p:nvGraphicFramePr>
            <p:xfrm>
              <a:off x="1130819" y="976126"/>
              <a:ext cx="3834357" cy="490573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34357" cy="4905730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4400000" ay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15D383C8-54DE-4A4D-B5B6-D95D503678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819" y="976126"/>
                <a:ext cx="3834357" cy="4905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740DB10E-A908-8D45-8B9C-B3AE63A3C9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9509612"/>
                  </p:ext>
                </p:extLst>
              </p:nvPr>
            </p:nvGraphicFramePr>
            <p:xfrm>
              <a:off x="6691137" y="1511820"/>
              <a:ext cx="4905730" cy="383435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905730" cy="3834357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4400000" ay="18000000" az="16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740DB10E-A908-8D45-8B9C-B3AE63A3C9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1137" y="1511820"/>
                <a:ext cx="4905730" cy="383435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5AF036-8FC3-6643-B5FA-66B1549BFEBF}"/>
              </a:ext>
            </a:extLst>
          </p:cNvPr>
          <p:cNvSpPr txBox="1"/>
          <p:nvPr/>
        </p:nvSpPr>
        <p:spPr>
          <a:xfrm>
            <a:off x="8348269" y="5842337"/>
            <a:ext cx="1588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19-1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207C78A-CC67-584B-A041-1F8E1A80E66F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19-1</a:t>
            </a:r>
          </a:p>
        </p:txBody>
      </p:sp>
    </p:spTree>
    <p:extLst>
      <p:ext uri="{BB962C8B-B14F-4D97-AF65-F5344CB8AC3E}">
        <p14:creationId xmlns:p14="http://schemas.microsoft.com/office/powerpoint/2010/main" val="19569001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9540C0D7-07C8-4647-B9AE-648604B664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4602885"/>
                  </p:ext>
                </p:extLst>
              </p:nvPr>
            </p:nvGraphicFramePr>
            <p:xfrm>
              <a:off x="624841" y="1398073"/>
              <a:ext cx="4846313" cy="406182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846313" cy="4061828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4400000" ay="180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9540C0D7-07C8-4647-B9AE-648604B664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841" y="1398073"/>
                <a:ext cx="4846313" cy="406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97E59C89-2EC7-4A44-9D77-077810FAF9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7309727"/>
                  </p:ext>
                </p:extLst>
              </p:nvPr>
            </p:nvGraphicFramePr>
            <p:xfrm>
              <a:off x="7816703" y="857215"/>
              <a:ext cx="2652024" cy="514353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652024" cy="514353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14400000" ay="18000000" az="162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97E59C89-2EC7-4A44-9D77-077810FAF9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6703" y="857215"/>
                <a:ext cx="2652024" cy="514353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3BA0CF-B55B-2B42-9FB6-4B9799636380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20-2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822A36-3C63-9348-9B10-A27E6141F6EC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20-1</a:t>
            </a:r>
          </a:p>
        </p:txBody>
      </p:sp>
    </p:spTree>
    <p:extLst>
      <p:ext uri="{BB962C8B-B14F-4D97-AF65-F5344CB8AC3E}">
        <p14:creationId xmlns:p14="http://schemas.microsoft.com/office/powerpoint/2010/main" val="36488088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モデル 2">
                <a:extLst>
                  <a:ext uri="{FF2B5EF4-FFF2-40B4-BE49-F238E27FC236}">
                    <a16:creationId xmlns:a16="http://schemas.microsoft.com/office/drawing/2014/main" id="{97E59C89-2EC7-4A44-9D77-077810FAF9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4314818"/>
                  </p:ext>
                </p:extLst>
              </p:nvPr>
            </p:nvGraphicFramePr>
            <p:xfrm>
              <a:off x="6689852" y="1790204"/>
              <a:ext cx="4905727" cy="32775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905727" cy="3277574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7200000" ay="7200000" az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モデル 2">
                <a:extLst>
                  <a:ext uri="{FF2B5EF4-FFF2-40B4-BE49-F238E27FC236}">
                    <a16:creationId xmlns:a16="http://schemas.microsoft.com/office/drawing/2014/main" id="{97E59C89-2EC7-4A44-9D77-077810FAF9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9852" y="1790204"/>
                <a:ext cx="4905727" cy="3277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6CC32304-1CF5-9C4B-80AA-E6243BE3DB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1040940"/>
                  </p:ext>
                </p:extLst>
              </p:nvPr>
            </p:nvGraphicFramePr>
            <p:xfrm>
              <a:off x="1410494" y="976125"/>
              <a:ext cx="3277578" cy="490573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77578" cy="4905731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-10768912" dy="-17948187" dz="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x="7200000" ay="72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6CC32304-1CF5-9C4B-80AA-E6243BE3DB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0494" y="976125"/>
                <a:ext cx="3277578" cy="490573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0D207A0-AF87-974B-863F-93AACF8C39D3}"/>
              </a:ext>
            </a:extLst>
          </p:cNvPr>
          <p:cNvSpPr txBox="1"/>
          <p:nvPr/>
        </p:nvSpPr>
        <p:spPr>
          <a:xfrm>
            <a:off x="8348269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20-2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B75D793-5706-0E4F-9C0A-9A5563F723D0}"/>
              </a:ext>
            </a:extLst>
          </p:cNvPr>
          <p:cNvSpPr txBox="1"/>
          <p:nvPr/>
        </p:nvSpPr>
        <p:spPr>
          <a:xfrm>
            <a:off x="2253551" y="5842337"/>
            <a:ext cx="1588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20-2</a:t>
            </a:r>
          </a:p>
        </p:txBody>
      </p:sp>
    </p:spTree>
    <p:extLst>
      <p:ext uri="{BB962C8B-B14F-4D97-AF65-F5344CB8AC3E}">
        <p14:creationId xmlns:p14="http://schemas.microsoft.com/office/powerpoint/2010/main" val="274873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E29B0F7-EDCF-7D45-B905-9ABEEC4F08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8194169"/>
                  </p:ext>
                </p:extLst>
              </p:nvPr>
            </p:nvGraphicFramePr>
            <p:xfrm>
              <a:off x="955013" y="1559573"/>
              <a:ext cx="4185969" cy="373885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185969" cy="3738850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2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E29B0F7-EDCF-7D45-B905-9ABEEC4F08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013" y="1559573"/>
                <a:ext cx="4185969" cy="3738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モデル 5">
                <a:extLst>
                  <a:ext uri="{FF2B5EF4-FFF2-40B4-BE49-F238E27FC236}">
                    <a16:creationId xmlns:a16="http://schemas.microsoft.com/office/drawing/2014/main" id="{C2372556-0849-5C4C-A3A8-29BC0FB4FB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1855793"/>
                  </p:ext>
                </p:extLst>
              </p:nvPr>
            </p:nvGraphicFramePr>
            <p:xfrm>
              <a:off x="7408816" y="1283061"/>
              <a:ext cx="3493916" cy="42918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93916" cy="4291865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x="1800000" ay="2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モデル 5">
                <a:extLst>
                  <a:ext uri="{FF2B5EF4-FFF2-40B4-BE49-F238E27FC236}">
                    <a16:creationId xmlns:a16="http://schemas.microsoft.com/office/drawing/2014/main" id="{C2372556-0849-5C4C-A3A8-29BC0FB4FB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8816" y="1283061"/>
                <a:ext cx="3493916" cy="429186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C59F93-827F-1440-997C-C6D4AEE1617E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3-1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71B93E-48C8-254F-8684-50786209A62C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3-1</a:t>
            </a:r>
          </a:p>
        </p:txBody>
      </p:sp>
    </p:spTree>
    <p:extLst>
      <p:ext uri="{BB962C8B-B14F-4D97-AF65-F5344CB8AC3E}">
        <p14:creationId xmlns:p14="http://schemas.microsoft.com/office/powerpoint/2010/main" val="388526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8AFFF7-CDA0-C940-B1E6-5EF33E0E6265}"/>
              </a:ext>
            </a:extLst>
          </p:cNvPr>
          <p:cNvSpPr txBox="1"/>
          <p:nvPr/>
        </p:nvSpPr>
        <p:spPr>
          <a:xfrm>
            <a:off x="4736317" y="1869608"/>
            <a:ext cx="532389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solidFill>
                  <a:schemeClr val="bg1"/>
                </a:solidFill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074209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モデル 6">
                <a:extLst>
                  <a:ext uri="{FF2B5EF4-FFF2-40B4-BE49-F238E27FC236}">
                    <a16:creationId xmlns:a16="http://schemas.microsoft.com/office/drawing/2014/main" id="{FE05C96B-D912-CD48-B5A8-5C23816DED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2111985"/>
                  </p:ext>
                </p:extLst>
              </p:nvPr>
            </p:nvGraphicFramePr>
            <p:xfrm>
              <a:off x="7197443" y="908281"/>
              <a:ext cx="3890536" cy="50414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90536" cy="5041427"/>
                    </a:xfrm>
                    <a:prstGeom prst="rect">
                      <a:avLst/>
                    </a:prstGeom>
                  </am3d:spPr>
                  <am3d:camera>
                    <am3d:pos x="0" y="0" z="66557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712" d="1000000"/>
                    <am3d:preTrans dx="10768912" dy="-17948187" dz="-7179275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 az="36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モデル 6">
                <a:extLst>
                  <a:ext uri="{FF2B5EF4-FFF2-40B4-BE49-F238E27FC236}">
                    <a16:creationId xmlns:a16="http://schemas.microsoft.com/office/drawing/2014/main" id="{FE05C96B-D912-CD48-B5A8-5C23816DED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7443" y="908281"/>
                <a:ext cx="3890536" cy="5041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モデル 7">
                <a:extLst>
                  <a:ext uri="{FF2B5EF4-FFF2-40B4-BE49-F238E27FC236}">
                    <a16:creationId xmlns:a16="http://schemas.microsoft.com/office/drawing/2014/main" id="{108E5571-7507-0A4D-952B-07529D23F0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8008439"/>
                  </p:ext>
                </p:extLst>
              </p:nvPr>
            </p:nvGraphicFramePr>
            <p:xfrm>
              <a:off x="1192996" y="1573999"/>
              <a:ext cx="3709992" cy="370998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709992" cy="370998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550" d="1000000"/>
                    <am3d:preTrans dx="13451460" dy="-17935281" dz="4483820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モデル 7">
                <a:extLst>
                  <a:ext uri="{FF2B5EF4-FFF2-40B4-BE49-F238E27FC236}">
                    <a16:creationId xmlns:a16="http://schemas.microsoft.com/office/drawing/2014/main" id="{108E5571-7507-0A4D-952B-07529D23F0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2996" y="1573999"/>
                <a:ext cx="3709992" cy="370998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C8D0F1-9396-1848-B016-6F7925F2CF4F}"/>
              </a:ext>
            </a:extLst>
          </p:cNvPr>
          <p:cNvSpPr txBox="1"/>
          <p:nvPr/>
        </p:nvSpPr>
        <p:spPr>
          <a:xfrm>
            <a:off x="8543034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3-3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75C7F22-6A5D-6D40-B0F5-C7F030025DB5}"/>
              </a:ext>
            </a:extLst>
          </p:cNvPr>
          <p:cNvSpPr txBox="1"/>
          <p:nvPr/>
        </p:nvSpPr>
        <p:spPr>
          <a:xfrm>
            <a:off x="2448316" y="5842337"/>
            <a:ext cx="1199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3-1</a:t>
            </a:r>
          </a:p>
        </p:txBody>
      </p:sp>
    </p:spTree>
    <p:extLst>
      <p:ext uri="{BB962C8B-B14F-4D97-AF65-F5344CB8AC3E}">
        <p14:creationId xmlns:p14="http://schemas.microsoft.com/office/powerpoint/2010/main" val="3316949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6377</TotalTime>
  <Words>127</Words>
  <Application>Microsoft Macintosh PowerPoint</Application>
  <PresentationFormat>ワイド画面</PresentationFormat>
  <Paragraphs>118</Paragraphs>
  <Slides>63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8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HIROAKI ITOH</dc:creator>
  <cp:lastModifiedBy>HIROAKI ITOH</cp:lastModifiedBy>
  <cp:revision>20</cp:revision>
  <dcterms:created xsi:type="dcterms:W3CDTF">2022-01-16T15:00:04Z</dcterms:created>
  <dcterms:modified xsi:type="dcterms:W3CDTF">2022-08-12T08:34:59Z</dcterms:modified>
</cp:coreProperties>
</file>